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DF284-DA4D-4C05-AA03-ED937C920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FE1D5E-32E0-45B2-9AC1-4A31E0015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82054-4181-4A9F-AC15-6069447E3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E957D-48C9-4709-92D9-E45BCFFF1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3135F-83B1-4643-9BD0-58117F709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6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B4E03-3DD4-43C6-A1B9-50121EEF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CBC7A9-92F9-40AB-90F9-A35DBC75C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C205B-4913-494F-92FD-4864EE558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B9AB3-1DDC-42E3-83F1-8A443F0C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87CD1-0225-4314-8104-D6247D612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5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E20841-ECA3-4077-B3D7-9F67EE70F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205B0-1A11-42D3-A06F-2D69A5036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97826-9BB9-4211-8FE6-DB4A76461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ECC2A-8539-4935-91E6-4B6DD357A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A4B1F-6C1F-47B7-ADE8-8544B6C3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7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8B723-64CC-424B-B70D-7AD58548A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32BC0-6D61-42B8-80D8-A3E12862E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16526-4B4F-48E1-A6A2-1BD8B930F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E4B51-9D15-4545-8920-46CF173A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50560-43CC-4C42-A1A9-B9EBDEA4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714FC-2244-4630-860F-09620BE1C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1D7C59-260E-45DD-9F17-8945DE91B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051F8-DF0F-43B7-B848-33839252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702D9-F503-448B-A5D4-70FD0E9D7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D778A-1270-4E28-9648-12A642B5C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C5F2A-AABD-4757-841F-F8CB21FA0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469A0-E0E6-419F-8E90-E2321EC766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05BF4-07EC-43CC-B502-D0BC18810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4BE9A-B812-4109-80C5-AC1F5DE3A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E4F47D-8774-45F2-9805-7A2DC6906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2E1FD-5390-4BEE-840A-C5EE045DE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7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05B84-0C48-47FA-A028-1334784B1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02761-CA06-4E4F-AC04-CBE611942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A2D36-44A5-4C94-82FD-34D381757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521191-19F6-4F4F-8161-1F50CB6ACC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DADE69-89F3-4DB3-9878-AA1836E4F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652E31-4E0C-4B56-8F7A-EB40C15D7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199E8B-04B2-4D2C-9B25-F850A6B2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BBB036-CF7E-4797-B1CD-693705D98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9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9B9E4-72C5-4052-91A2-22ED188A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A6A27F-C86C-4D8A-BA12-F68E9F3E7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7D8754-DDBC-472C-BBA4-E10C6B23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261CB3-E814-450E-ABFD-DC3A83BEE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02FAC7-9427-4B35-B3D4-3D8D34E54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8498F8-7946-4161-BBB7-AFB1D4BD3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CF111-6558-4A00-B491-C7EA185E1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751A1-A769-4C65-8101-8512307D9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9A721-7191-4268-B79D-5C3BE6072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02FCD6-A116-49D7-9737-95E0CFA82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D4B4C-C0C2-4AD4-AF3D-BEDD67E80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03B96-2894-4D9B-8E5F-89E93FA7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F130E-1194-46E7-A741-AB1542339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7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32485-5329-4981-9F8F-4DFD0C5AB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1A707F-5C88-44DE-A87C-FC9054F9D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AB156-2CA1-44DF-A169-96FF020F4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6DBB6-0B8F-4CE7-9948-5EE3A401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A5FE8-6618-46D0-AC35-CC2510EA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EE376-4348-474A-A602-731CADB9F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E328C0-B304-4BA5-B523-1827C40AC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E6528-D8B4-4C94-879F-D3F547160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CF001-30B7-4E40-8CE9-356669E4C0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82B07-6B51-4E77-9C5B-A103061E2490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44C2-A7F0-41B2-88CC-D7A2BA0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468AD-D672-4424-B86F-A9395E500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566AB-CA89-4482-8C83-F49B80DAE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D3D6AC-D40F-4D08-9850-85D2E43FF2EE}"/>
              </a:ext>
            </a:extLst>
          </p:cNvPr>
          <p:cNvSpPr/>
          <p:nvPr/>
        </p:nvSpPr>
        <p:spPr>
          <a:xfrm>
            <a:off x="316707" y="691514"/>
            <a:ext cx="3884612" cy="5680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891A780-6534-4195-BFDA-D0E2EB754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791403"/>
              </p:ext>
            </p:extLst>
          </p:nvPr>
        </p:nvGraphicFramePr>
        <p:xfrm>
          <a:off x="8520906" y="3848099"/>
          <a:ext cx="3163491" cy="252412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054497">
                  <a:extLst>
                    <a:ext uri="{9D8B030D-6E8A-4147-A177-3AD203B41FA5}">
                      <a16:colId xmlns:a16="http://schemas.microsoft.com/office/drawing/2014/main" val="1335617779"/>
                    </a:ext>
                  </a:extLst>
                </a:gridCol>
                <a:gridCol w="1054497">
                  <a:extLst>
                    <a:ext uri="{9D8B030D-6E8A-4147-A177-3AD203B41FA5}">
                      <a16:colId xmlns:a16="http://schemas.microsoft.com/office/drawing/2014/main" val="545126254"/>
                    </a:ext>
                  </a:extLst>
                </a:gridCol>
                <a:gridCol w="1054497">
                  <a:extLst>
                    <a:ext uri="{9D8B030D-6E8A-4147-A177-3AD203B41FA5}">
                      <a16:colId xmlns:a16="http://schemas.microsoft.com/office/drawing/2014/main" val="465367101"/>
                    </a:ext>
                  </a:extLst>
                </a:gridCol>
              </a:tblGrid>
              <a:tr h="6310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979115"/>
                  </a:ext>
                </a:extLst>
              </a:tr>
              <a:tr h="631031">
                <a:tc>
                  <a:txBody>
                    <a:bodyPr/>
                    <a:lstStyle/>
                    <a:p>
                      <a:r>
                        <a:rPr lang="en-US" dirty="0"/>
                        <a:t>Sent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816778"/>
                  </a:ext>
                </a:extLst>
              </a:tr>
              <a:tr h="631031">
                <a:tc>
                  <a:txBody>
                    <a:bodyPr/>
                    <a:lstStyle/>
                    <a:p>
                      <a:r>
                        <a:rPr lang="en-US" dirty="0"/>
                        <a:t>Open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393096"/>
                  </a:ext>
                </a:extLst>
              </a:tr>
              <a:tr h="631031">
                <a:tc>
                  <a:txBody>
                    <a:bodyPr/>
                    <a:lstStyle/>
                    <a:p>
                      <a:r>
                        <a:rPr lang="en-US" dirty="0"/>
                        <a:t>CTR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116893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533D4CA6-D101-4DB5-A321-5BE3C0327723}"/>
              </a:ext>
            </a:extLst>
          </p:cNvPr>
          <p:cNvSpPr/>
          <p:nvPr/>
        </p:nvSpPr>
        <p:spPr>
          <a:xfrm>
            <a:off x="4296569" y="691514"/>
            <a:ext cx="3884612" cy="5680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4EF95A-BEE5-4B64-BA79-00402C067B30}"/>
              </a:ext>
            </a:extLst>
          </p:cNvPr>
          <p:cNvSpPr txBox="1"/>
          <p:nvPr/>
        </p:nvSpPr>
        <p:spPr>
          <a:xfrm>
            <a:off x="283368" y="322182"/>
            <a:ext cx="385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Version 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BBD0C5-453B-4786-A9F1-6DDBEFC8631D}"/>
              </a:ext>
            </a:extLst>
          </p:cNvPr>
          <p:cNvSpPr txBox="1"/>
          <p:nvPr/>
        </p:nvSpPr>
        <p:spPr>
          <a:xfrm>
            <a:off x="4296569" y="322182"/>
            <a:ext cx="385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Version 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EB10C5-BB54-404A-B09B-E9C48A87543E}"/>
              </a:ext>
            </a:extLst>
          </p:cNvPr>
          <p:cNvSpPr txBox="1"/>
          <p:nvPr/>
        </p:nvSpPr>
        <p:spPr>
          <a:xfrm>
            <a:off x="8447483" y="691514"/>
            <a:ext cx="30900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Test Variables:</a:t>
            </a:r>
          </a:p>
          <a:p>
            <a:r>
              <a:rPr lang="en-US" sz="1200" dirty="0"/>
              <a:t>Description of test variables and purpose of the test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9479FB8-C683-44D7-9B3F-ED77BA5426C2}"/>
              </a:ext>
            </a:extLst>
          </p:cNvPr>
          <p:cNvSpPr txBox="1"/>
          <p:nvPr/>
        </p:nvSpPr>
        <p:spPr>
          <a:xfrm>
            <a:off x="8447483" y="1710689"/>
            <a:ext cx="30900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Prediction/Hypothesis:</a:t>
            </a:r>
          </a:p>
          <a:p>
            <a:r>
              <a:rPr lang="en-US" sz="1200" dirty="0"/>
              <a:t>Prediction of winning variable  and reasoning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ECD438-B99C-406E-B8E0-291188BC3A2B}"/>
              </a:ext>
            </a:extLst>
          </p:cNvPr>
          <p:cNvSpPr txBox="1"/>
          <p:nvPr/>
        </p:nvSpPr>
        <p:spPr>
          <a:xfrm>
            <a:off x="8447483" y="2729864"/>
            <a:ext cx="30900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Results &amp; Takeaways:</a:t>
            </a:r>
          </a:p>
          <a:p>
            <a:r>
              <a:rPr lang="en-US" sz="1200" dirty="0"/>
              <a:t>Description of winning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174866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D3D6AC-D40F-4D08-9850-85D2E43FF2EE}"/>
              </a:ext>
            </a:extLst>
          </p:cNvPr>
          <p:cNvSpPr/>
          <p:nvPr/>
        </p:nvSpPr>
        <p:spPr>
          <a:xfrm>
            <a:off x="326232" y="760451"/>
            <a:ext cx="7693818" cy="15754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891A780-6534-4195-BFDA-D0E2EB754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215084"/>
              </p:ext>
            </p:extLst>
          </p:nvPr>
        </p:nvGraphicFramePr>
        <p:xfrm>
          <a:off x="8515350" y="3848099"/>
          <a:ext cx="3169047" cy="252412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056349">
                  <a:extLst>
                    <a:ext uri="{9D8B030D-6E8A-4147-A177-3AD203B41FA5}">
                      <a16:colId xmlns:a16="http://schemas.microsoft.com/office/drawing/2014/main" val="1335617779"/>
                    </a:ext>
                  </a:extLst>
                </a:gridCol>
                <a:gridCol w="1056349">
                  <a:extLst>
                    <a:ext uri="{9D8B030D-6E8A-4147-A177-3AD203B41FA5}">
                      <a16:colId xmlns:a16="http://schemas.microsoft.com/office/drawing/2014/main" val="545126254"/>
                    </a:ext>
                  </a:extLst>
                </a:gridCol>
                <a:gridCol w="1056349">
                  <a:extLst>
                    <a:ext uri="{9D8B030D-6E8A-4147-A177-3AD203B41FA5}">
                      <a16:colId xmlns:a16="http://schemas.microsoft.com/office/drawing/2014/main" val="465367101"/>
                    </a:ext>
                  </a:extLst>
                </a:gridCol>
              </a:tblGrid>
              <a:tr h="6310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979115"/>
                  </a:ext>
                </a:extLst>
              </a:tr>
              <a:tr h="631031">
                <a:tc>
                  <a:txBody>
                    <a:bodyPr/>
                    <a:lstStyle/>
                    <a:p>
                      <a:r>
                        <a:rPr lang="en-US" dirty="0"/>
                        <a:t>Sent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816778"/>
                  </a:ext>
                </a:extLst>
              </a:tr>
              <a:tr h="631031">
                <a:tc>
                  <a:txBody>
                    <a:bodyPr/>
                    <a:lstStyle/>
                    <a:p>
                      <a:r>
                        <a:rPr lang="en-US" dirty="0"/>
                        <a:t>Open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393096"/>
                  </a:ext>
                </a:extLst>
              </a:tr>
              <a:tr h="631031">
                <a:tc>
                  <a:txBody>
                    <a:bodyPr/>
                    <a:lstStyle/>
                    <a:p>
                      <a:r>
                        <a:rPr lang="en-US" dirty="0"/>
                        <a:t>CTR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11689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2D4EF95A-BEE5-4B64-BA79-00402C067B30}"/>
              </a:ext>
            </a:extLst>
          </p:cNvPr>
          <p:cNvSpPr txBox="1"/>
          <p:nvPr/>
        </p:nvSpPr>
        <p:spPr>
          <a:xfrm>
            <a:off x="292893" y="391119"/>
            <a:ext cx="385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Version 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BBD0C5-453B-4786-A9F1-6DDBEFC8631D}"/>
              </a:ext>
            </a:extLst>
          </p:cNvPr>
          <p:cNvSpPr txBox="1"/>
          <p:nvPr/>
        </p:nvSpPr>
        <p:spPr>
          <a:xfrm>
            <a:off x="288528" y="2465425"/>
            <a:ext cx="385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Version 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EB10C5-BB54-404A-B09B-E9C48A87543E}"/>
              </a:ext>
            </a:extLst>
          </p:cNvPr>
          <p:cNvSpPr txBox="1"/>
          <p:nvPr/>
        </p:nvSpPr>
        <p:spPr>
          <a:xfrm>
            <a:off x="8447483" y="691514"/>
            <a:ext cx="30900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Test Variables:</a:t>
            </a:r>
          </a:p>
          <a:p>
            <a:r>
              <a:rPr lang="en-US" sz="1200" dirty="0"/>
              <a:t>Description of test variables and purpose of the test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9479FB8-C683-44D7-9B3F-ED77BA5426C2}"/>
              </a:ext>
            </a:extLst>
          </p:cNvPr>
          <p:cNvSpPr txBox="1"/>
          <p:nvPr/>
        </p:nvSpPr>
        <p:spPr>
          <a:xfrm>
            <a:off x="8447483" y="1710689"/>
            <a:ext cx="30900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Prediction/Hypothesis:</a:t>
            </a:r>
          </a:p>
          <a:p>
            <a:r>
              <a:rPr lang="en-US" sz="1200" dirty="0"/>
              <a:t>Prediction of winning variable  and reasoning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ECD438-B99C-406E-B8E0-291188BC3A2B}"/>
              </a:ext>
            </a:extLst>
          </p:cNvPr>
          <p:cNvSpPr txBox="1"/>
          <p:nvPr/>
        </p:nvSpPr>
        <p:spPr>
          <a:xfrm>
            <a:off x="8447483" y="2729864"/>
            <a:ext cx="30900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Results &amp; Takeaways:</a:t>
            </a:r>
          </a:p>
          <a:p>
            <a:r>
              <a:rPr lang="en-US" sz="1200" dirty="0"/>
              <a:t>Description of winning and next steps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302116-463B-434B-AD50-FBF0DD40AA9D}"/>
              </a:ext>
            </a:extLst>
          </p:cNvPr>
          <p:cNvSpPr/>
          <p:nvPr/>
        </p:nvSpPr>
        <p:spPr>
          <a:xfrm>
            <a:off x="292892" y="2829638"/>
            <a:ext cx="7693818" cy="15754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7D6DA4-0F37-4427-94F0-8AEC5FE09F5D}"/>
              </a:ext>
            </a:extLst>
          </p:cNvPr>
          <p:cNvSpPr txBox="1"/>
          <p:nvPr/>
        </p:nvSpPr>
        <p:spPr>
          <a:xfrm>
            <a:off x="292892" y="4508892"/>
            <a:ext cx="385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Version 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0A6B38-DE94-470F-BC04-022A5FEEACC6}"/>
              </a:ext>
            </a:extLst>
          </p:cNvPr>
          <p:cNvSpPr/>
          <p:nvPr/>
        </p:nvSpPr>
        <p:spPr>
          <a:xfrm>
            <a:off x="292892" y="4867987"/>
            <a:ext cx="7693818" cy="15754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5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88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Crilley</dc:creator>
  <cp:lastModifiedBy>Nicole Crilley</cp:lastModifiedBy>
  <cp:revision>3</cp:revision>
  <dcterms:created xsi:type="dcterms:W3CDTF">2020-05-19T01:11:39Z</dcterms:created>
  <dcterms:modified xsi:type="dcterms:W3CDTF">2020-05-19T01:36:30Z</dcterms:modified>
</cp:coreProperties>
</file>