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7"/>
  </p:notesMasterIdLst>
  <p:sldIdLst>
    <p:sldId id="264" r:id="rId2"/>
    <p:sldId id="1402" r:id="rId3"/>
    <p:sldId id="1447" r:id="rId4"/>
    <p:sldId id="296" r:id="rId5"/>
    <p:sldId id="1410" r:id="rId6"/>
    <p:sldId id="1411" r:id="rId7"/>
    <p:sldId id="1452" r:id="rId8"/>
    <p:sldId id="1451" r:id="rId9"/>
    <p:sldId id="1450" r:id="rId10"/>
    <p:sldId id="1413" r:id="rId11"/>
    <p:sldId id="299" r:id="rId12"/>
    <p:sldId id="1404" r:id="rId13"/>
    <p:sldId id="1406" r:id="rId14"/>
    <p:sldId id="1448" r:id="rId15"/>
    <p:sldId id="1449" r:id="rId1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Nicole Crilley" initials="NC" lastIdx="1" clrIdx="0">
    <p:extLst>
      <p:ext uri="{19B8F6BF-5375-455C-9EA6-DF929625EA0E}">
        <p15:presenceInfo xmlns:p15="http://schemas.microsoft.com/office/powerpoint/2012/main" userId="S::ncrilley@highroadsolution.com::6953d6e9-6be8-45a3-bec0-f5aa4a82850f"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B0F0"/>
    <a:srgbClr val="2E6CA4"/>
    <a:srgbClr val="282F34"/>
    <a:srgbClr val="5B9BD5"/>
    <a:srgbClr val="FFC000"/>
    <a:srgbClr val="7F7F7F"/>
    <a:srgbClr val="282F48"/>
    <a:srgbClr val="F8F8F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831" autoAdjust="0"/>
    <p:restoredTop sz="48178" autoAdjust="0"/>
  </p:normalViewPr>
  <p:slideViewPr>
    <p:cSldViewPr snapToGrid="0">
      <p:cViewPr varScale="1">
        <p:scale>
          <a:sx n="67" d="100"/>
          <a:sy n="67" d="100"/>
        </p:scale>
        <p:origin x="612" y="44"/>
      </p:cViewPr>
      <p:guideLst/>
    </p:cSldViewPr>
  </p:slideViewPr>
  <p:outlineViewPr>
    <p:cViewPr>
      <p:scale>
        <a:sx n="33" d="100"/>
        <a:sy n="33" d="100"/>
      </p:scale>
      <p:origin x="0"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commentAuthors" Target="commentAuthors.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93D93D4-DA34-497F-9491-0C5D7C648D6B}" type="datetimeFigureOut">
              <a:rPr lang="en-US" smtClean="0"/>
              <a:t>6/25/2020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B483397-B909-4109-A37D-D143D21BD26F}" type="slidenum">
              <a:rPr lang="en-US" smtClean="0"/>
              <a:t>‹#›</a:t>
            </a:fld>
            <a:endParaRPr lang="en-US"/>
          </a:p>
        </p:txBody>
      </p:sp>
    </p:spTree>
    <p:extLst>
      <p:ext uri="{BB962C8B-B14F-4D97-AF65-F5344CB8AC3E}">
        <p14:creationId xmlns:p14="http://schemas.microsoft.com/office/powerpoint/2010/main" val="125268093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B483397-B909-4109-A37D-D143D21BD26F}" type="slidenum">
              <a:rPr lang="en-US" smtClean="0"/>
              <a:t>2</a:t>
            </a:fld>
            <a:endParaRPr lang="en-US"/>
          </a:p>
        </p:txBody>
      </p:sp>
    </p:spTree>
    <p:extLst>
      <p:ext uri="{BB962C8B-B14F-4D97-AF65-F5344CB8AC3E}">
        <p14:creationId xmlns:p14="http://schemas.microsoft.com/office/powerpoint/2010/main" val="55443078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3.png"/><Relationship Id="rId5" Type="http://schemas.openxmlformats.org/officeDocument/2006/relationships/image" Target="../media/image5.png"/><Relationship Id="rId4" Type="http://schemas.openxmlformats.org/officeDocument/2006/relationships/image" Target="../media/image4.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C1531265-4EB6-4396-94A5-6CE2ABDF3BD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 y="13132"/>
            <a:ext cx="2009773" cy="1485898"/>
          </a:xfrm>
          <a:prstGeom prst="rect">
            <a:avLst/>
          </a:prstGeom>
        </p:spPr>
      </p:pic>
      <p:pic>
        <p:nvPicPr>
          <p:cNvPr id="9" name="Picture 8">
            <a:extLst>
              <a:ext uri="{FF2B5EF4-FFF2-40B4-BE49-F238E27FC236}">
                <a16:creationId xmlns:a16="http://schemas.microsoft.com/office/drawing/2014/main" id="{CCAC13E9-BEC6-4519-93F1-1831ACAD0EAE}"/>
              </a:ext>
            </a:extLst>
          </p:cNvPr>
          <p:cNvPicPr>
            <a:picLocks noChangeAspect="1"/>
          </p:cNvPicPr>
          <p:nvPr userDrawn="1"/>
        </p:nvPicPr>
        <p:blipFill>
          <a:blip r:embed="rId3">
            <a:extLst>
              <a:ext uri="{28A0092B-C50C-407E-A947-70E740481C1C}">
                <a14:useLocalDpi xmlns:a14="http://schemas.microsoft.com/office/drawing/2010/main" val="0"/>
              </a:ext>
            </a:extLst>
          </a:blip>
          <a:srcRect/>
          <a:stretch/>
        </p:blipFill>
        <p:spPr>
          <a:xfrm>
            <a:off x="11308913" y="5982797"/>
            <a:ext cx="883086" cy="875201"/>
          </a:xfrm>
          <a:prstGeom prst="rect">
            <a:avLst/>
          </a:prstGeom>
        </p:spPr>
      </p:pic>
      <p:sp>
        <p:nvSpPr>
          <p:cNvPr id="2" name="Title 1">
            <a:extLst>
              <a:ext uri="{FF2B5EF4-FFF2-40B4-BE49-F238E27FC236}">
                <a16:creationId xmlns:a16="http://schemas.microsoft.com/office/drawing/2014/main" id="{9EBCC1BC-90C3-4C52-ACAF-B06E0DAD82AA}"/>
              </a:ext>
            </a:extLst>
          </p:cNvPr>
          <p:cNvSpPr>
            <a:spLocks noGrp="1"/>
          </p:cNvSpPr>
          <p:nvPr>
            <p:ph type="ctrTitle"/>
          </p:nvPr>
        </p:nvSpPr>
        <p:spPr>
          <a:xfrm>
            <a:off x="1524000" y="1122363"/>
            <a:ext cx="9144000" cy="2387600"/>
          </a:xfrm>
        </p:spPr>
        <p:txBody>
          <a:bodyPr anchor="b">
            <a:normAutofit/>
          </a:bodyPr>
          <a:lstStyle>
            <a:lvl1pPr algn="ctr">
              <a:defRPr sz="4800" b="1">
                <a:solidFill>
                  <a:srgbClr val="FFC000"/>
                </a:solidFill>
                <a:latin typeface="Lato" panose="020F0502020204030203" pitchFamily="34" charset="0"/>
              </a:defRPr>
            </a:lvl1pPr>
          </a:lstStyle>
          <a:p>
            <a:r>
              <a:rPr lang="en-US" dirty="0"/>
              <a:t>Click to edit Master title style</a:t>
            </a:r>
          </a:p>
        </p:txBody>
      </p:sp>
      <p:sp>
        <p:nvSpPr>
          <p:cNvPr id="3" name="Subtitle 2">
            <a:extLst>
              <a:ext uri="{FF2B5EF4-FFF2-40B4-BE49-F238E27FC236}">
                <a16:creationId xmlns:a16="http://schemas.microsoft.com/office/drawing/2014/main" id="{2F28366A-83A7-4CF5-9389-895752FACB4B}"/>
              </a:ext>
            </a:extLst>
          </p:cNvPr>
          <p:cNvSpPr>
            <a:spLocks noGrp="1"/>
          </p:cNvSpPr>
          <p:nvPr>
            <p:ph type="subTitle" idx="1"/>
          </p:nvPr>
        </p:nvSpPr>
        <p:spPr>
          <a:xfrm>
            <a:off x="1524000" y="3602038"/>
            <a:ext cx="9144000" cy="1655762"/>
          </a:xfrm>
        </p:spPr>
        <p:txBody>
          <a:bodyPr>
            <a:normAutofit/>
          </a:bodyPr>
          <a:lstStyle>
            <a:lvl1pPr marL="0" indent="0" algn="ctr">
              <a:buNone/>
              <a:defRPr sz="2400">
                <a:solidFill>
                  <a:schemeClr val="bg1"/>
                </a:solidFill>
                <a:latin typeface="Lato" panose="020F0502020204030203"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4" name="Date Placeholder 3">
            <a:extLst>
              <a:ext uri="{FF2B5EF4-FFF2-40B4-BE49-F238E27FC236}">
                <a16:creationId xmlns:a16="http://schemas.microsoft.com/office/drawing/2014/main" id="{342D8D54-32E4-4475-989C-7B17090F799B}"/>
              </a:ext>
            </a:extLst>
          </p:cNvPr>
          <p:cNvSpPr>
            <a:spLocks noGrp="1"/>
          </p:cNvSpPr>
          <p:nvPr>
            <p:ph type="dt" sz="half" idx="10"/>
          </p:nvPr>
        </p:nvSpPr>
        <p:spPr/>
        <p:txBody>
          <a:bodyPr/>
          <a:lstStyle>
            <a:lvl1pPr>
              <a:defRPr>
                <a:solidFill>
                  <a:schemeClr val="bg1"/>
                </a:solidFill>
              </a:defRPr>
            </a:lvl1pPr>
          </a:lstStyle>
          <a:p>
            <a:fld id="{77BC7F54-3F9C-4B3E-B224-44C828D85851}" type="datetimeFigureOut">
              <a:rPr lang="en-US" smtClean="0"/>
              <a:pPr/>
              <a:t>6/25/2020</a:t>
            </a:fld>
            <a:endParaRPr lang="en-US" dirty="0"/>
          </a:p>
        </p:txBody>
      </p:sp>
      <p:sp>
        <p:nvSpPr>
          <p:cNvPr id="5" name="Footer Placeholder 4">
            <a:extLst>
              <a:ext uri="{FF2B5EF4-FFF2-40B4-BE49-F238E27FC236}">
                <a16:creationId xmlns:a16="http://schemas.microsoft.com/office/drawing/2014/main" id="{5E762A5B-8C72-47F5-9B75-EAA28D7C456A}"/>
              </a:ext>
            </a:extLst>
          </p:cNvPr>
          <p:cNvSpPr>
            <a:spLocks noGrp="1"/>
          </p:cNvSpPr>
          <p:nvPr>
            <p:ph type="ftr" sz="quarter" idx="11"/>
          </p:nvPr>
        </p:nvSpPr>
        <p:spPr/>
        <p:txBody>
          <a:bodyPr/>
          <a:lstStyle>
            <a:lvl1pPr>
              <a:defRPr>
                <a:solidFill>
                  <a:schemeClr val="bg1"/>
                </a:solidFill>
                <a:latin typeface="Lato" panose="020F0502020204030203" pitchFamily="34" charset="0"/>
              </a:defRPr>
            </a:lvl1pPr>
          </a:lstStyle>
          <a:p>
            <a:endParaRPr lang="en-US" dirty="0"/>
          </a:p>
        </p:txBody>
      </p:sp>
      <p:sp>
        <p:nvSpPr>
          <p:cNvPr id="6" name="Slide Number Placeholder 5">
            <a:extLst>
              <a:ext uri="{FF2B5EF4-FFF2-40B4-BE49-F238E27FC236}">
                <a16:creationId xmlns:a16="http://schemas.microsoft.com/office/drawing/2014/main" id="{F9605806-741B-4CB3-961B-5FE0C59F52E5}"/>
              </a:ext>
            </a:extLst>
          </p:cNvPr>
          <p:cNvSpPr>
            <a:spLocks noGrp="1"/>
          </p:cNvSpPr>
          <p:nvPr>
            <p:ph type="sldNum" sz="quarter" idx="12"/>
          </p:nvPr>
        </p:nvSpPr>
        <p:spPr/>
        <p:txBody>
          <a:bodyPr/>
          <a:lstStyle>
            <a:lvl1pPr>
              <a:defRPr>
                <a:solidFill>
                  <a:schemeClr val="bg1"/>
                </a:solidFill>
                <a:latin typeface="Lato" panose="020F0502020204030203" pitchFamily="34" charset="0"/>
              </a:defRPr>
            </a:lvl1pPr>
          </a:lstStyle>
          <a:p>
            <a:fld id="{CE79436B-0DDD-460C-A431-7710460BD93A}" type="slidenum">
              <a:rPr lang="en-US" smtClean="0"/>
              <a:pPr/>
              <a:t>‹#›</a:t>
            </a:fld>
            <a:endParaRPr lang="en-US" dirty="0"/>
          </a:p>
        </p:txBody>
      </p:sp>
      <p:pic>
        <p:nvPicPr>
          <p:cNvPr id="11" name="Picture 10">
            <a:extLst>
              <a:ext uri="{FF2B5EF4-FFF2-40B4-BE49-F238E27FC236}">
                <a16:creationId xmlns:a16="http://schemas.microsoft.com/office/drawing/2014/main" id="{6C6F1472-9472-4071-9BED-109E0BF1568F}"/>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9407100" y="334007"/>
            <a:ext cx="2375697" cy="776886"/>
          </a:xfrm>
          <a:prstGeom prst="rect">
            <a:avLst/>
          </a:prstGeom>
        </p:spPr>
      </p:pic>
    </p:spTree>
    <p:extLst>
      <p:ext uri="{BB962C8B-B14F-4D97-AF65-F5344CB8AC3E}">
        <p14:creationId xmlns:p14="http://schemas.microsoft.com/office/powerpoint/2010/main" val="312114347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16" name="Picture 15">
            <a:extLst>
              <a:ext uri="{FF2B5EF4-FFF2-40B4-BE49-F238E27FC236}">
                <a16:creationId xmlns:a16="http://schemas.microsoft.com/office/drawing/2014/main" id="{473654DA-8388-417E-8C7B-D4E3FB2CFE26}"/>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 y="13132"/>
            <a:ext cx="2009773" cy="1485898"/>
          </a:xfrm>
          <a:prstGeom prst="rect">
            <a:avLst/>
          </a:prstGeom>
        </p:spPr>
      </p:pic>
      <p:pic>
        <p:nvPicPr>
          <p:cNvPr id="17" name="Picture 16">
            <a:extLst>
              <a:ext uri="{FF2B5EF4-FFF2-40B4-BE49-F238E27FC236}">
                <a16:creationId xmlns:a16="http://schemas.microsoft.com/office/drawing/2014/main" id="{8DBBE735-C3B6-4A30-AF02-78C972D93DF5}"/>
              </a:ext>
            </a:extLst>
          </p:cNvPr>
          <p:cNvPicPr>
            <a:picLocks noChangeAspect="1"/>
          </p:cNvPicPr>
          <p:nvPr userDrawn="1"/>
        </p:nvPicPr>
        <p:blipFill>
          <a:blip r:embed="rId3">
            <a:extLst>
              <a:ext uri="{28A0092B-C50C-407E-A947-70E740481C1C}">
                <a14:useLocalDpi xmlns:a14="http://schemas.microsoft.com/office/drawing/2010/main" val="0"/>
              </a:ext>
            </a:extLst>
          </a:blip>
          <a:srcRect/>
          <a:stretch/>
        </p:blipFill>
        <p:spPr>
          <a:xfrm>
            <a:off x="11308913" y="5982797"/>
            <a:ext cx="883086" cy="875201"/>
          </a:xfrm>
          <a:prstGeom prst="rect">
            <a:avLst/>
          </a:prstGeom>
        </p:spPr>
      </p:pic>
      <p:pic>
        <p:nvPicPr>
          <p:cNvPr id="15" name="Picture 14">
            <a:extLst>
              <a:ext uri="{FF2B5EF4-FFF2-40B4-BE49-F238E27FC236}">
                <a16:creationId xmlns:a16="http://schemas.microsoft.com/office/drawing/2014/main" id="{EDC4059A-2368-4A39-9756-EFD7D8B5BD8E}"/>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9407100" y="334007"/>
            <a:ext cx="2375697" cy="776886"/>
          </a:xfrm>
          <a:prstGeom prst="rect">
            <a:avLst/>
          </a:prstGeom>
        </p:spPr>
      </p:pic>
      <p:sp>
        <p:nvSpPr>
          <p:cNvPr id="2" name="Title 1">
            <a:extLst>
              <a:ext uri="{FF2B5EF4-FFF2-40B4-BE49-F238E27FC236}">
                <a16:creationId xmlns:a16="http://schemas.microsoft.com/office/drawing/2014/main" id="{669A760B-9CDB-44F0-982F-CF1D8377D05F}"/>
              </a:ext>
            </a:extLst>
          </p:cNvPr>
          <p:cNvSpPr>
            <a:spLocks noGrp="1"/>
          </p:cNvSpPr>
          <p:nvPr>
            <p:ph type="title"/>
          </p:nvPr>
        </p:nvSpPr>
        <p:spPr>
          <a:xfrm>
            <a:off x="838200" y="760470"/>
            <a:ext cx="10515600" cy="1142048"/>
          </a:xfrm>
        </p:spPr>
        <p:txBody>
          <a:bodyPr>
            <a:normAutofit/>
          </a:bodyPr>
          <a:lstStyle>
            <a:lvl1pPr>
              <a:defRPr sz="4800" b="0">
                <a:solidFill>
                  <a:srgbClr val="FFC000"/>
                </a:solidFill>
                <a:latin typeface="Lato" panose="020F0502020204030203" pitchFamily="34" charset="0"/>
              </a:defRPr>
            </a:lvl1pPr>
          </a:lstStyle>
          <a:p>
            <a:r>
              <a:rPr lang="en-US" dirty="0"/>
              <a:t>Click to edit Master title style</a:t>
            </a:r>
          </a:p>
        </p:txBody>
      </p:sp>
      <p:sp>
        <p:nvSpPr>
          <p:cNvPr id="3" name="Vertical Text Placeholder 2">
            <a:extLst>
              <a:ext uri="{FF2B5EF4-FFF2-40B4-BE49-F238E27FC236}">
                <a16:creationId xmlns:a16="http://schemas.microsoft.com/office/drawing/2014/main" id="{7EF0B3D9-B5FA-4CFD-B502-244041919AEF}"/>
              </a:ext>
            </a:extLst>
          </p:cNvPr>
          <p:cNvSpPr>
            <a:spLocks noGrp="1"/>
          </p:cNvSpPr>
          <p:nvPr>
            <p:ph type="body" orient="vert" idx="1"/>
          </p:nvPr>
        </p:nvSpPr>
        <p:spPr>
          <a:xfrm>
            <a:off x="838200" y="2033847"/>
            <a:ext cx="10515600" cy="4143116"/>
          </a:xfrm>
        </p:spPr>
        <p:txBody>
          <a:bodyPr vert="eaVert"/>
          <a:lstStyle>
            <a:lvl1pPr>
              <a:defRPr>
                <a:solidFill>
                  <a:schemeClr val="bg1"/>
                </a:solidFill>
                <a:latin typeface="Lato" panose="020F0502020204030203" pitchFamily="34" charset="0"/>
              </a:defRPr>
            </a:lvl1pPr>
            <a:lvl2pPr>
              <a:defRPr>
                <a:solidFill>
                  <a:schemeClr val="bg1"/>
                </a:solidFill>
                <a:latin typeface="Lato" panose="020F0502020204030203" pitchFamily="34" charset="0"/>
              </a:defRPr>
            </a:lvl2pPr>
            <a:lvl3pPr>
              <a:defRPr>
                <a:solidFill>
                  <a:schemeClr val="bg1"/>
                </a:solidFill>
                <a:latin typeface="Lato" panose="020F0502020204030203" pitchFamily="34" charset="0"/>
              </a:defRPr>
            </a:lvl3pPr>
            <a:lvl4pPr>
              <a:defRPr>
                <a:solidFill>
                  <a:schemeClr val="bg1"/>
                </a:solidFill>
                <a:latin typeface="Lato" panose="020F0502020204030203" pitchFamily="34" charset="0"/>
              </a:defRPr>
            </a:lvl4pPr>
            <a:lvl5pPr>
              <a:defRPr>
                <a:solidFill>
                  <a:schemeClr val="bg1"/>
                </a:solidFill>
                <a:latin typeface="Lato" panose="020F0502020204030203"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Date Placeholder 3">
            <a:extLst>
              <a:ext uri="{FF2B5EF4-FFF2-40B4-BE49-F238E27FC236}">
                <a16:creationId xmlns:a16="http://schemas.microsoft.com/office/drawing/2014/main" id="{D43A947E-B32E-486C-A9DF-419928431826}"/>
              </a:ext>
            </a:extLst>
          </p:cNvPr>
          <p:cNvSpPr>
            <a:spLocks noGrp="1"/>
          </p:cNvSpPr>
          <p:nvPr>
            <p:ph type="dt" sz="half" idx="10"/>
          </p:nvPr>
        </p:nvSpPr>
        <p:spPr>
          <a:xfrm>
            <a:off x="838200" y="6356350"/>
            <a:ext cx="2743200" cy="365125"/>
          </a:xfrm>
        </p:spPr>
        <p:txBody>
          <a:bodyPr/>
          <a:lstStyle/>
          <a:p>
            <a:fld id="{77BC7F54-3F9C-4B3E-B224-44C828D85851}" type="datetimeFigureOut">
              <a:rPr lang="en-US" smtClean="0"/>
              <a:t>6/25/2020</a:t>
            </a:fld>
            <a:endParaRPr lang="en-US" dirty="0"/>
          </a:p>
        </p:txBody>
      </p:sp>
      <p:sp>
        <p:nvSpPr>
          <p:cNvPr id="11" name="Footer Placeholder 4">
            <a:extLst>
              <a:ext uri="{FF2B5EF4-FFF2-40B4-BE49-F238E27FC236}">
                <a16:creationId xmlns:a16="http://schemas.microsoft.com/office/drawing/2014/main" id="{48855C7A-2106-4284-91F4-F69E996CB410}"/>
              </a:ext>
            </a:extLst>
          </p:cNvPr>
          <p:cNvSpPr>
            <a:spLocks noGrp="1"/>
          </p:cNvSpPr>
          <p:nvPr>
            <p:ph type="ftr" sz="quarter" idx="11"/>
          </p:nvPr>
        </p:nvSpPr>
        <p:spPr>
          <a:xfrm>
            <a:off x="4038600" y="6356350"/>
            <a:ext cx="4114800" cy="365125"/>
          </a:xfrm>
        </p:spPr>
        <p:txBody>
          <a:bodyPr/>
          <a:lstStyle>
            <a:lvl1pPr>
              <a:defRPr>
                <a:latin typeface="Lato" panose="020F0502020204030203" pitchFamily="34" charset="0"/>
              </a:defRPr>
            </a:lvl1pPr>
          </a:lstStyle>
          <a:p>
            <a:endParaRPr lang="en-US" dirty="0"/>
          </a:p>
        </p:txBody>
      </p:sp>
      <p:sp>
        <p:nvSpPr>
          <p:cNvPr id="12" name="Slide Number Placeholder 5">
            <a:extLst>
              <a:ext uri="{FF2B5EF4-FFF2-40B4-BE49-F238E27FC236}">
                <a16:creationId xmlns:a16="http://schemas.microsoft.com/office/drawing/2014/main" id="{E9C3F5EB-FD5E-4C8A-9E7F-B7DF7AB290C5}"/>
              </a:ext>
            </a:extLst>
          </p:cNvPr>
          <p:cNvSpPr>
            <a:spLocks noGrp="1"/>
          </p:cNvSpPr>
          <p:nvPr>
            <p:ph type="sldNum" sz="quarter" idx="12"/>
          </p:nvPr>
        </p:nvSpPr>
        <p:spPr>
          <a:xfrm>
            <a:off x="8610600" y="6356350"/>
            <a:ext cx="2743200" cy="365125"/>
          </a:xfrm>
        </p:spPr>
        <p:txBody>
          <a:bodyPr/>
          <a:lstStyle>
            <a:lvl1pPr>
              <a:defRPr>
                <a:latin typeface="Lato" panose="020F0502020204030203" pitchFamily="34" charset="0"/>
              </a:defRPr>
            </a:lvl1pPr>
          </a:lstStyle>
          <a:p>
            <a:fld id="{CE79436B-0DDD-460C-A431-7710460BD93A}" type="slidenum">
              <a:rPr lang="en-US" smtClean="0"/>
              <a:pPr/>
              <a:t>‹#›</a:t>
            </a:fld>
            <a:endParaRPr lang="en-US" dirty="0"/>
          </a:p>
        </p:txBody>
      </p:sp>
    </p:spTree>
    <p:extLst>
      <p:ext uri="{BB962C8B-B14F-4D97-AF65-F5344CB8AC3E}">
        <p14:creationId xmlns:p14="http://schemas.microsoft.com/office/powerpoint/2010/main" val="10443680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pic>
        <p:nvPicPr>
          <p:cNvPr id="19" name="Picture 18">
            <a:extLst>
              <a:ext uri="{FF2B5EF4-FFF2-40B4-BE49-F238E27FC236}">
                <a16:creationId xmlns:a16="http://schemas.microsoft.com/office/drawing/2014/main" id="{959BFFEE-8F3D-44A0-B4CA-5D2B1CE24604}"/>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 y="13132"/>
            <a:ext cx="2009773" cy="1485898"/>
          </a:xfrm>
          <a:prstGeom prst="rect">
            <a:avLst/>
          </a:prstGeom>
        </p:spPr>
      </p:pic>
      <p:pic>
        <p:nvPicPr>
          <p:cNvPr id="20" name="Picture 19">
            <a:extLst>
              <a:ext uri="{FF2B5EF4-FFF2-40B4-BE49-F238E27FC236}">
                <a16:creationId xmlns:a16="http://schemas.microsoft.com/office/drawing/2014/main" id="{26B9DC50-7003-4948-8C2E-9101D6045ACB}"/>
              </a:ext>
            </a:extLst>
          </p:cNvPr>
          <p:cNvPicPr>
            <a:picLocks noChangeAspect="1"/>
          </p:cNvPicPr>
          <p:nvPr userDrawn="1"/>
        </p:nvPicPr>
        <p:blipFill>
          <a:blip r:embed="rId3">
            <a:extLst>
              <a:ext uri="{28A0092B-C50C-407E-A947-70E740481C1C}">
                <a14:useLocalDpi xmlns:a14="http://schemas.microsoft.com/office/drawing/2010/main" val="0"/>
              </a:ext>
            </a:extLst>
          </a:blip>
          <a:srcRect/>
          <a:stretch/>
        </p:blipFill>
        <p:spPr>
          <a:xfrm>
            <a:off x="11308913" y="5982797"/>
            <a:ext cx="883086" cy="875201"/>
          </a:xfrm>
          <a:prstGeom prst="rect">
            <a:avLst/>
          </a:prstGeom>
        </p:spPr>
      </p:pic>
      <p:pic>
        <p:nvPicPr>
          <p:cNvPr id="8" name="Picture 7">
            <a:extLst>
              <a:ext uri="{FF2B5EF4-FFF2-40B4-BE49-F238E27FC236}">
                <a16:creationId xmlns:a16="http://schemas.microsoft.com/office/drawing/2014/main" id="{CD32E94B-DD09-445B-8527-66CA8878DD5D}"/>
              </a:ext>
            </a:extLst>
          </p:cNvPr>
          <p:cNvPicPr>
            <a:picLocks noChangeAspect="1"/>
          </p:cNvPicPr>
          <p:nvPr userDrawn="1"/>
        </p:nvPicPr>
        <p:blipFill>
          <a:blip r:embed="rId4">
            <a:extLst>
              <a:ext uri="{28A0092B-C50C-407E-A947-70E740481C1C}">
                <a14:useLocalDpi xmlns:a14="http://schemas.microsoft.com/office/drawing/2010/main" val="0"/>
              </a:ext>
            </a:extLst>
          </a:blip>
          <a:srcRect/>
          <a:stretch/>
        </p:blipFill>
        <p:spPr>
          <a:xfrm>
            <a:off x="1" y="13132"/>
            <a:ext cx="2009773" cy="1485899"/>
          </a:xfrm>
          <a:prstGeom prst="rect">
            <a:avLst/>
          </a:prstGeom>
        </p:spPr>
      </p:pic>
      <p:pic>
        <p:nvPicPr>
          <p:cNvPr id="9" name="Picture 8">
            <a:extLst>
              <a:ext uri="{FF2B5EF4-FFF2-40B4-BE49-F238E27FC236}">
                <a16:creationId xmlns:a16="http://schemas.microsoft.com/office/drawing/2014/main" id="{84DDEA13-B4B0-44AB-99F5-F861AD23E7C8}"/>
              </a:ext>
            </a:extLst>
          </p:cNvPr>
          <p:cNvPicPr>
            <a:picLocks noChangeAspect="1"/>
          </p:cNvPicPr>
          <p:nvPr userDrawn="1"/>
        </p:nvPicPr>
        <p:blipFill>
          <a:blip r:embed="rId5">
            <a:extLst>
              <a:ext uri="{28A0092B-C50C-407E-A947-70E740481C1C}">
                <a14:useLocalDpi xmlns:a14="http://schemas.microsoft.com/office/drawing/2010/main" val="0"/>
              </a:ext>
            </a:extLst>
          </a:blip>
          <a:srcRect/>
          <a:stretch/>
        </p:blipFill>
        <p:spPr>
          <a:xfrm>
            <a:off x="11308913" y="5982797"/>
            <a:ext cx="883086" cy="875202"/>
          </a:xfrm>
          <a:prstGeom prst="rect">
            <a:avLst/>
          </a:prstGeom>
        </p:spPr>
      </p:pic>
      <p:sp>
        <p:nvSpPr>
          <p:cNvPr id="2" name="Vertical Title 1">
            <a:extLst>
              <a:ext uri="{FF2B5EF4-FFF2-40B4-BE49-F238E27FC236}">
                <a16:creationId xmlns:a16="http://schemas.microsoft.com/office/drawing/2014/main" id="{9135DFDE-8349-401C-A32E-91AAC1890590}"/>
              </a:ext>
            </a:extLst>
          </p:cNvPr>
          <p:cNvSpPr>
            <a:spLocks noGrp="1"/>
          </p:cNvSpPr>
          <p:nvPr>
            <p:ph type="title" orient="vert"/>
          </p:nvPr>
        </p:nvSpPr>
        <p:spPr>
          <a:xfrm>
            <a:off x="8724900" y="365125"/>
            <a:ext cx="2628900" cy="5811838"/>
          </a:xfrm>
        </p:spPr>
        <p:txBody>
          <a:bodyPr vert="eaVert">
            <a:normAutofit/>
          </a:bodyPr>
          <a:lstStyle>
            <a:lvl1pPr>
              <a:defRPr sz="3600" b="0">
                <a:solidFill>
                  <a:srgbClr val="FFC000"/>
                </a:solidFill>
                <a:latin typeface="Lato" panose="020F0502020204030203" pitchFamily="34" charset="0"/>
              </a:defRPr>
            </a:lvl1pPr>
          </a:lstStyle>
          <a:p>
            <a:r>
              <a:rPr lang="en-US" dirty="0"/>
              <a:t>Click to edit Master title style</a:t>
            </a:r>
          </a:p>
        </p:txBody>
      </p:sp>
      <p:sp>
        <p:nvSpPr>
          <p:cNvPr id="3" name="Vertical Text Placeholder 2">
            <a:extLst>
              <a:ext uri="{FF2B5EF4-FFF2-40B4-BE49-F238E27FC236}">
                <a16:creationId xmlns:a16="http://schemas.microsoft.com/office/drawing/2014/main" id="{B846C512-A8C2-45FE-90CC-CBA5E00650AA}"/>
              </a:ext>
            </a:extLst>
          </p:cNvPr>
          <p:cNvSpPr>
            <a:spLocks noGrp="1"/>
          </p:cNvSpPr>
          <p:nvPr>
            <p:ph type="body" orient="vert" idx="1"/>
          </p:nvPr>
        </p:nvSpPr>
        <p:spPr>
          <a:xfrm>
            <a:off x="838200" y="365125"/>
            <a:ext cx="7734300" cy="5811838"/>
          </a:xfrm>
        </p:spPr>
        <p:txBody>
          <a:bodyPr vert="eaVert"/>
          <a:lstStyle>
            <a:lvl1pPr>
              <a:defRPr>
                <a:solidFill>
                  <a:schemeClr val="bg1"/>
                </a:solidFill>
                <a:latin typeface="Lato" panose="020F0502020204030203" pitchFamily="34" charset="0"/>
              </a:defRPr>
            </a:lvl1pPr>
            <a:lvl2pPr>
              <a:defRPr>
                <a:solidFill>
                  <a:schemeClr val="bg1"/>
                </a:solidFill>
                <a:latin typeface="Lato" panose="020F0502020204030203" pitchFamily="34" charset="0"/>
              </a:defRPr>
            </a:lvl2pPr>
            <a:lvl3pPr>
              <a:defRPr>
                <a:solidFill>
                  <a:schemeClr val="bg1"/>
                </a:solidFill>
                <a:latin typeface="Lato" panose="020F0502020204030203" pitchFamily="34" charset="0"/>
              </a:defRPr>
            </a:lvl3pPr>
            <a:lvl4pPr>
              <a:defRPr>
                <a:solidFill>
                  <a:schemeClr val="bg1"/>
                </a:solidFill>
                <a:latin typeface="Lato" panose="020F0502020204030203" pitchFamily="34" charset="0"/>
              </a:defRPr>
            </a:lvl4pPr>
            <a:lvl5pPr>
              <a:defRPr>
                <a:solidFill>
                  <a:schemeClr val="bg1"/>
                </a:solidFill>
                <a:latin typeface="Lato" panose="020F0502020204030203"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Date Placeholder 3">
            <a:extLst>
              <a:ext uri="{FF2B5EF4-FFF2-40B4-BE49-F238E27FC236}">
                <a16:creationId xmlns:a16="http://schemas.microsoft.com/office/drawing/2014/main" id="{49CB29B0-EA66-40CA-801F-2611D7ADBEDC}"/>
              </a:ext>
            </a:extLst>
          </p:cNvPr>
          <p:cNvSpPr>
            <a:spLocks noGrp="1"/>
          </p:cNvSpPr>
          <p:nvPr>
            <p:ph type="dt" sz="half" idx="10"/>
          </p:nvPr>
        </p:nvSpPr>
        <p:spPr>
          <a:xfrm>
            <a:off x="838200" y="6356350"/>
            <a:ext cx="2743200" cy="365125"/>
          </a:xfrm>
        </p:spPr>
        <p:txBody>
          <a:bodyPr/>
          <a:lstStyle/>
          <a:p>
            <a:fld id="{77BC7F54-3F9C-4B3E-B224-44C828D85851}" type="datetimeFigureOut">
              <a:rPr lang="en-US" smtClean="0"/>
              <a:t>6/25/2020</a:t>
            </a:fld>
            <a:endParaRPr lang="en-US" dirty="0"/>
          </a:p>
        </p:txBody>
      </p:sp>
      <p:sp>
        <p:nvSpPr>
          <p:cNvPr id="11" name="Footer Placeholder 4">
            <a:extLst>
              <a:ext uri="{FF2B5EF4-FFF2-40B4-BE49-F238E27FC236}">
                <a16:creationId xmlns:a16="http://schemas.microsoft.com/office/drawing/2014/main" id="{E4D8407C-0351-48B9-9760-3A034E65195E}"/>
              </a:ext>
            </a:extLst>
          </p:cNvPr>
          <p:cNvSpPr>
            <a:spLocks noGrp="1"/>
          </p:cNvSpPr>
          <p:nvPr>
            <p:ph type="ftr" sz="quarter" idx="11"/>
          </p:nvPr>
        </p:nvSpPr>
        <p:spPr>
          <a:xfrm>
            <a:off x="4038600" y="6356350"/>
            <a:ext cx="4114800" cy="365125"/>
          </a:xfrm>
        </p:spPr>
        <p:txBody>
          <a:bodyPr/>
          <a:lstStyle>
            <a:lvl1pPr>
              <a:defRPr>
                <a:latin typeface="Lato" panose="020F0502020204030203" pitchFamily="34" charset="0"/>
              </a:defRPr>
            </a:lvl1pPr>
          </a:lstStyle>
          <a:p>
            <a:endParaRPr lang="en-US" dirty="0"/>
          </a:p>
        </p:txBody>
      </p:sp>
      <p:sp>
        <p:nvSpPr>
          <p:cNvPr id="12" name="Slide Number Placeholder 5">
            <a:extLst>
              <a:ext uri="{FF2B5EF4-FFF2-40B4-BE49-F238E27FC236}">
                <a16:creationId xmlns:a16="http://schemas.microsoft.com/office/drawing/2014/main" id="{AA81A59C-E736-40C1-9DC2-F5CA11E07B9D}"/>
              </a:ext>
            </a:extLst>
          </p:cNvPr>
          <p:cNvSpPr>
            <a:spLocks noGrp="1"/>
          </p:cNvSpPr>
          <p:nvPr>
            <p:ph type="sldNum" sz="quarter" idx="12"/>
          </p:nvPr>
        </p:nvSpPr>
        <p:spPr>
          <a:xfrm>
            <a:off x="8610600" y="6356350"/>
            <a:ext cx="2743200" cy="365125"/>
          </a:xfrm>
        </p:spPr>
        <p:txBody>
          <a:bodyPr/>
          <a:lstStyle>
            <a:lvl1pPr>
              <a:defRPr>
                <a:latin typeface="Lato" panose="020F0502020204030203" pitchFamily="34" charset="0"/>
              </a:defRPr>
            </a:lvl1pPr>
          </a:lstStyle>
          <a:p>
            <a:fld id="{CE79436B-0DDD-460C-A431-7710460BD93A}" type="slidenum">
              <a:rPr lang="en-US" smtClean="0"/>
              <a:pPr/>
              <a:t>‹#›</a:t>
            </a:fld>
            <a:endParaRPr lang="en-US" dirty="0"/>
          </a:p>
        </p:txBody>
      </p:sp>
      <p:pic>
        <p:nvPicPr>
          <p:cNvPr id="18" name="Picture 17">
            <a:extLst>
              <a:ext uri="{FF2B5EF4-FFF2-40B4-BE49-F238E27FC236}">
                <a16:creationId xmlns:a16="http://schemas.microsoft.com/office/drawing/2014/main" id="{530F14B9-714B-43DE-9385-4231710765DB}"/>
              </a:ext>
            </a:extLst>
          </p:cNvPr>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1972659" y="282801"/>
            <a:ext cx="2375697" cy="776886"/>
          </a:xfrm>
          <a:prstGeom prst="rect">
            <a:avLst/>
          </a:prstGeom>
        </p:spPr>
      </p:pic>
    </p:spTree>
    <p:extLst>
      <p:ext uri="{BB962C8B-B14F-4D97-AF65-F5344CB8AC3E}">
        <p14:creationId xmlns:p14="http://schemas.microsoft.com/office/powerpoint/2010/main" val="12164898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16" name="Picture 15">
            <a:extLst>
              <a:ext uri="{FF2B5EF4-FFF2-40B4-BE49-F238E27FC236}">
                <a16:creationId xmlns:a16="http://schemas.microsoft.com/office/drawing/2014/main" id="{CE0EF568-C3CD-44B8-9355-FFA36E5533BB}"/>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 y="13132"/>
            <a:ext cx="2009773" cy="1485898"/>
          </a:xfrm>
          <a:prstGeom prst="rect">
            <a:avLst/>
          </a:prstGeom>
        </p:spPr>
      </p:pic>
      <p:pic>
        <p:nvPicPr>
          <p:cNvPr id="17" name="Picture 16">
            <a:extLst>
              <a:ext uri="{FF2B5EF4-FFF2-40B4-BE49-F238E27FC236}">
                <a16:creationId xmlns:a16="http://schemas.microsoft.com/office/drawing/2014/main" id="{8F94675D-F190-48D5-9B28-90F4AB8A1DC0}"/>
              </a:ext>
            </a:extLst>
          </p:cNvPr>
          <p:cNvPicPr>
            <a:picLocks noChangeAspect="1"/>
          </p:cNvPicPr>
          <p:nvPr userDrawn="1"/>
        </p:nvPicPr>
        <p:blipFill>
          <a:blip r:embed="rId3">
            <a:extLst>
              <a:ext uri="{28A0092B-C50C-407E-A947-70E740481C1C}">
                <a14:useLocalDpi xmlns:a14="http://schemas.microsoft.com/office/drawing/2010/main" val="0"/>
              </a:ext>
            </a:extLst>
          </a:blip>
          <a:srcRect/>
          <a:stretch/>
        </p:blipFill>
        <p:spPr>
          <a:xfrm>
            <a:off x="11308913" y="5982797"/>
            <a:ext cx="883086" cy="875201"/>
          </a:xfrm>
          <a:prstGeom prst="rect">
            <a:avLst/>
          </a:prstGeom>
        </p:spPr>
      </p:pic>
      <p:pic>
        <p:nvPicPr>
          <p:cNvPr id="15" name="Picture 14">
            <a:extLst>
              <a:ext uri="{FF2B5EF4-FFF2-40B4-BE49-F238E27FC236}">
                <a16:creationId xmlns:a16="http://schemas.microsoft.com/office/drawing/2014/main" id="{0BB34CAE-92FC-4D7F-B631-0A9C194E7EAC}"/>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9407100" y="334007"/>
            <a:ext cx="2375697" cy="776886"/>
          </a:xfrm>
          <a:prstGeom prst="rect">
            <a:avLst/>
          </a:prstGeom>
        </p:spPr>
      </p:pic>
      <p:sp>
        <p:nvSpPr>
          <p:cNvPr id="2" name="Title 1">
            <a:extLst>
              <a:ext uri="{FF2B5EF4-FFF2-40B4-BE49-F238E27FC236}">
                <a16:creationId xmlns:a16="http://schemas.microsoft.com/office/drawing/2014/main" id="{A8044450-420D-4F73-8049-3234B0B6578F}"/>
              </a:ext>
            </a:extLst>
          </p:cNvPr>
          <p:cNvSpPr>
            <a:spLocks noGrp="1"/>
          </p:cNvSpPr>
          <p:nvPr>
            <p:ph type="title"/>
          </p:nvPr>
        </p:nvSpPr>
        <p:spPr>
          <a:xfrm>
            <a:off x="838200" y="985097"/>
            <a:ext cx="10515600" cy="1164389"/>
          </a:xfrm>
        </p:spPr>
        <p:txBody>
          <a:bodyPr>
            <a:normAutofit/>
          </a:bodyPr>
          <a:lstStyle>
            <a:lvl1pPr>
              <a:defRPr sz="4800" b="0">
                <a:solidFill>
                  <a:srgbClr val="FFC000"/>
                </a:solidFill>
                <a:latin typeface="Lato" panose="020F0502020204030203" pitchFamily="34" charset="0"/>
              </a:defRPr>
            </a:lvl1pPr>
          </a:lstStyle>
          <a:p>
            <a:r>
              <a:rPr lang="en-US" dirty="0"/>
              <a:t>Click to edit Master title style</a:t>
            </a:r>
          </a:p>
        </p:txBody>
      </p:sp>
      <p:sp>
        <p:nvSpPr>
          <p:cNvPr id="3" name="Content Placeholder 2">
            <a:extLst>
              <a:ext uri="{FF2B5EF4-FFF2-40B4-BE49-F238E27FC236}">
                <a16:creationId xmlns:a16="http://schemas.microsoft.com/office/drawing/2014/main" id="{88290FF0-8F15-4A2C-9E2A-158C061EBB1B}"/>
              </a:ext>
            </a:extLst>
          </p:cNvPr>
          <p:cNvSpPr>
            <a:spLocks noGrp="1"/>
          </p:cNvSpPr>
          <p:nvPr>
            <p:ph idx="1"/>
          </p:nvPr>
        </p:nvSpPr>
        <p:spPr>
          <a:xfrm>
            <a:off x="838200" y="2166935"/>
            <a:ext cx="10515600" cy="4010028"/>
          </a:xfrm>
        </p:spPr>
        <p:txBody>
          <a:bodyPr>
            <a:normAutofit/>
          </a:bodyPr>
          <a:lstStyle>
            <a:lvl1pPr>
              <a:defRPr sz="4000">
                <a:solidFill>
                  <a:schemeClr val="bg1"/>
                </a:solidFill>
                <a:latin typeface="Lato" panose="020F0502020204030203" pitchFamily="34" charset="0"/>
              </a:defRPr>
            </a:lvl1pPr>
            <a:lvl2pPr>
              <a:defRPr sz="3600">
                <a:solidFill>
                  <a:schemeClr val="bg1"/>
                </a:solidFill>
                <a:latin typeface="Lato" panose="020F0502020204030203" pitchFamily="34" charset="0"/>
              </a:defRPr>
            </a:lvl2pPr>
            <a:lvl3pPr>
              <a:defRPr sz="3200">
                <a:solidFill>
                  <a:schemeClr val="bg1"/>
                </a:solidFill>
                <a:latin typeface="Lato" panose="020F0502020204030203" pitchFamily="34" charset="0"/>
              </a:defRPr>
            </a:lvl3pPr>
            <a:lvl4pPr>
              <a:defRPr sz="2800">
                <a:solidFill>
                  <a:schemeClr val="bg1"/>
                </a:solidFill>
                <a:latin typeface="Lato" panose="020F0502020204030203" pitchFamily="34" charset="0"/>
              </a:defRPr>
            </a:lvl4pPr>
            <a:lvl5pPr>
              <a:defRPr sz="2800">
                <a:solidFill>
                  <a:schemeClr val="bg1"/>
                </a:solidFill>
                <a:latin typeface="Lato" panose="020F0502020204030203"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Date Placeholder 3">
            <a:extLst>
              <a:ext uri="{FF2B5EF4-FFF2-40B4-BE49-F238E27FC236}">
                <a16:creationId xmlns:a16="http://schemas.microsoft.com/office/drawing/2014/main" id="{D6CC630F-9EB0-40A4-A85E-BC907B6DAF7B}"/>
              </a:ext>
            </a:extLst>
          </p:cNvPr>
          <p:cNvSpPr>
            <a:spLocks noGrp="1"/>
          </p:cNvSpPr>
          <p:nvPr>
            <p:ph type="dt" sz="half" idx="10"/>
          </p:nvPr>
        </p:nvSpPr>
        <p:spPr>
          <a:xfrm>
            <a:off x="838200" y="6356350"/>
            <a:ext cx="2743200" cy="365125"/>
          </a:xfrm>
        </p:spPr>
        <p:txBody>
          <a:bodyPr/>
          <a:lstStyle>
            <a:lvl1pPr>
              <a:defRPr>
                <a:solidFill>
                  <a:schemeClr val="bg1"/>
                </a:solidFill>
              </a:defRPr>
            </a:lvl1pPr>
          </a:lstStyle>
          <a:p>
            <a:fld id="{77BC7F54-3F9C-4B3E-B224-44C828D85851}" type="datetimeFigureOut">
              <a:rPr lang="en-US" smtClean="0"/>
              <a:pPr/>
              <a:t>6/25/2020</a:t>
            </a:fld>
            <a:endParaRPr lang="en-US" dirty="0"/>
          </a:p>
        </p:txBody>
      </p:sp>
      <p:sp>
        <p:nvSpPr>
          <p:cNvPr id="11" name="Footer Placeholder 4">
            <a:extLst>
              <a:ext uri="{FF2B5EF4-FFF2-40B4-BE49-F238E27FC236}">
                <a16:creationId xmlns:a16="http://schemas.microsoft.com/office/drawing/2014/main" id="{CDDB6EF8-DB7E-482D-81AB-AD2EE36EC392}"/>
              </a:ext>
            </a:extLst>
          </p:cNvPr>
          <p:cNvSpPr>
            <a:spLocks noGrp="1"/>
          </p:cNvSpPr>
          <p:nvPr>
            <p:ph type="ftr" sz="quarter" idx="11"/>
          </p:nvPr>
        </p:nvSpPr>
        <p:spPr>
          <a:xfrm>
            <a:off x="4038600" y="6356350"/>
            <a:ext cx="4114800" cy="365125"/>
          </a:xfrm>
        </p:spPr>
        <p:txBody>
          <a:bodyPr/>
          <a:lstStyle>
            <a:lvl1pPr>
              <a:defRPr>
                <a:solidFill>
                  <a:schemeClr val="bg1"/>
                </a:solidFill>
                <a:latin typeface="Lato" panose="020F0502020204030203" pitchFamily="34" charset="0"/>
              </a:defRPr>
            </a:lvl1pPr>
          </a:lstStyle>
          <a:p>
            <a:endParaRPr lang="en-US" dirty="0"/>
          </a:p>
        </p:txBody>
      </p:sp>
      <p:sp>
        <p:nvSpPr>
          <p:cNvPr id="12" name="Slide Number Placeholder 5">
            <a:extLst>
              <a:ext uri="{FF2B5EF4-FFF2-40B4-BE49-F238E27FC236}">
                <a16:creationId xmlns:a16="http://schemas.microsoft.com/office/drawing/2014/main" id="{CA5A002E-414A-488A-B2AA-EF8C0EBEBA58}"/>
              </a:ext>
            </a:extLst>
          </p:cNvPr>
          <p:cNvSpPr>
            <a:spLocks noGrp="1"/>
          </p:cNvSpPr>
          <p:nvPr>
            <p:ph type="sldNum" sz="quarter" idx="12"/>
          </p:nvPr>
        </p:nvSpPr>
        <p:spPr>
          <a:xfrm>
            <a:off x="8610600" y="6356350"/>
            <a:ext cx="2743200" cy="365125"/>
          </a:xfrm>
        </p:spPr>
        <p:txBody>
          <a:bodyPr/>
          <a:lstStyle>
            <a:lvl1pPr>
              <a:defRPr>
                <a:solidFill>
                  <a:schemeClr val="bg1"/>
                </a:solidFill>
                <a:latin typeface="Lato" panose="020F0502020204030203" pitchFamily="34" charset="0"/>
              </a:defRPr>
            </a:lvl1pPr>
          </a:lstStyle>
          <a:p>
            <a:fld id="{CE79436B-0DDD-460C-A431-7710460BD93A}" type="slidenum">
              <a:rPr lang="en-US" smtClean="0"/>
              <a:pPr/>
              <a:t>‹#›</a:t>
            </a:fld>
            <a:endParaRPr lang="en-US" dirty="0"/>
          </a:p>
        </p:txBody>
      </p:sp>
    </p:spTree>
    <p:extLst>
      <p:ext uri="{BB962C8B-B14F-4D97-AF65-F5344CB8AC3E}">
        <p14:creationId xmlns:p14="http://schemas.microsoft.com/office/powerpoint/2010/main" val="5512127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16" name="Picture 15">
            <a:extLst>
              <a:ext uri="{FF2B5EF4-FFF2-40B4-BE49-F238E27FC236}">
                <a16:creationId xmlns:a16="http://schemas.microsoft.com/office/drawing/2014/main" id="{1A87AA5F-460E-4DEC-9D06-7B317E610268}"/>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 y="13132"/>
            <a:ext cx="2009773" cy="1485898"/>
          </a:xfrm>
          <a:prstGeom prst="rect">
            <a:avLst/>
          </a:prstGeom>
        </p:spPr>
      </p:pic>
      <p:pic>
        <p:nvPicPr>
          <p:cNvPr id="17" name="Picture 16">
            <a:extLst>
              <a:ext uri="{FF2B5EF4-FFF2-40B4-BE49-F238E27FC236}">
                <a16:creationId xmlns:a16="http://schemas.microsoft.com/office/drawing/2014/main" id="{12DA39C6-0160-48D5-A5CC-F394543F79F6}"/>
              </a:ext>
            </a:extLst>
          </p:cNvPr>
          <p:cNvPicPr>
            <a:picLocks noChangeAspect="1"/>
          </p:cNvPicPr>
          <p:nvPr userDrawn="1"/>
        </p:nvPicPr>
        <p:blipFill>
          <a:blip r:embed="rId3">
            <a:extLst>
              <a:ext uri="{28A0092B-C50C-407E-A947-70E740481C1C}">
                <a14:useLocalDpi xmlns:a14="http://schemas.microsoft.com/office/drawing/2010/main" val="0"/>
              </a:ext>
            </a:extLst>
          </a:blip>
          <a:srcRect/>
          <a:stretch/>
        </p:blipFill>
        <p:spPr>
          <a:xfrm>
            <a:off x="11308913" y="5982797"/>
            <a:ext cx="883086" cy="875201"/>
          </a:xfrm>
          <a:prstGeom prst="rect">
            <a:avLst/>
          </a:prstGeom>
        </p:spPr>
      </p:pic>
      <p:pic>
        <p:nvPicPr>
          <p:cNvPr id="15" name="Picture 14">
            <a:extLst>
              <a:ext uri="{FF2B5EF4-FFF2-40B4-BE49-F238E27FC236}">
                <a16:creationId xmlns:a16="http://schemas.microsoft.com/office/drawing/2014/main" id="{814F90DD-DC56-4C7A-B985-5DA381F8BCF3}"/>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9407100" y="334007"/>
            <a:ext cx="2375697" cy="776886"/>
          </a:xfrm>
          <a:prstGeom prst="rect">
            <a:avLst/>
          </a:prstGeom>
        </p:spPr>
      </p:pic>
      <p:sp>
        <p:nvSpPr>
          <p:cNvPr id="2" name="Title 1">
            <a:extLst>
              <a:ext uri="{FF2B5EF4-FFF2-40B4-BE49-F238E27FC236}">
                <a16:creationId xmlns:a16="http://schemas.microsoft.com/office/drawing/2014/main" id="{1CDD6AA7-EC7B-4839-ACDF-4FBE129215F8}"/>
              </a:ext>
            </a:extLst>
          </p:cNvPr>
          <p:cNvSpPr>
            <a:spLocks noGrp="1"/>
          </p:cNvSpPr>
          <p:nvPr>
            <p:ph type="title"/>
          </p:nvPr>
        </p:nvSpPr>
        <p:spPr>
          <a:xfrm>
            <a:off x="831850" y="1709738"/>
            <a:ext cx="10515600" cy="2852737"/>
          </a:xfrm>
        </p:spPr>
        <p:txBody>
          <a:bodyPr anchor="b">
            <a:normAutofit/>
          </a:bodyPr>
          <a:lstStyle>
            <a:lvl1pPr>
              <a:defRPr sz="4800" b="1">
                <a:solidFill>
                  <a:srgbClr val="FFC000"/>
                </a:solidFill>
                <a:latin typeface="Lato" panose="020F0502020204030203" pitchFamily="34" charset="0"/>
              </a:defRPr>
            </a:lvl1pPr>
          </a:lstStyle>
          <a:p>
            <a:r>
              <a:rPr lang="en-US" dirty="0"/>
              <a:t>Click to edit Master title style</a:t>
            </a:r>
          </a:p>
        </p:txBody>
      </p:sp>
      <p:sp>
        <p:nvSpPr>
          <p:cNvPr id="3" name="Text Placeholder 2">
            <a:extLst>
              <a:ext uri="{FF2B5EF4-FFF2-40B4-BE49-F238E27FC236}">
                <a16:creationId xmlns:a16="http://schemas.microsoft.com/office/drawing/2014/main" id="{AFEFB87F-01C5-42ED-A527-3FF8BF8EFADB}"/>
              </a:ext>
            </a:extLst>
          </p:cNvPr>
          <p:cNvSpPr>
            <a:spLocks noGrp="1"/>
          </p:cNvSpPr>
          <p:nvPr>
            <p:ph type="body" idx="1"/>
          </p:nvPr>
        </p:nvSpPr>
        <p:spPr>
          <a:xfrm>
            <a:off x="831850" y="4589463"/>
            <a:ext cx="10515600" cy="1500187"/>
          </a:xfrm>
        </p:spPr>
        <p:txBody>
          <a:bodyPr>
            <a:normAutofit/>
          </a:bodyPr>
          <a:lstStyle>
            <a:lvl1pPr marL="0" indent="0">
              <a:buNone/>
              <a:defRPr sz="3200">
                <a:solidFill>
                  <a:schemeClr val="bg1"/>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10" name="Date Placeholder 3">
            <a:extLst>
              <a:ext uri="{FF2B5EF4-FFF2-40B4-BE49-F238E27FC236}">
                <a16:creationId xmlns:a16="http://schemas.microsoft.com/office/drawing/2014/main" id="{E8E533B6-7EAF-4812-BEEF-906085EDA09A}"/>
              </a:ext>
            </a:extLst>
          </p:cNvPr>
          <p:cNvSpPr>
            <a:spLocks noGrp="1"/>
          </p:cNvSpPr>
          <p:nvPr>
            <p:ph type="dt" sz="half" idx="10"/>
          </p:nvPr>
        </p:nvSpPr>
        <p:spPr>
          <a:xfrm>
            <a:off x="838200" y="6356350"/>
            <a:ext cx="2743200" cy="365125"/>
          </a:xfrm>
        </p:spPr>
        <p:txBody>
          <a:bodyPr/>
          <a:lstStyle/>
          <a:p>
            <a:fld id="{77BC7F54-3F9C-4B3E-B224-44C828D85851}" type="datetimeFigureOut">
              <a:rPr lang="en-US" smtClean="0"/>
              <a:t>6/25/2020</a:t>
            </a:fld>
            <a:endParaRPr lang="en-US" dirty="0"/>
          </a:p>
        </p:txBody>
      </p:sp>
      <p:sp>
        <p:nvSpPr>
          <p:cNvPr id="11" name="Footer Placeholder 4">
            <a:extLst>
              <a:ext uri="{FF2B5EF4-FFF2-40B4-BE49-F238E27FC236}">
                <a16:creationId xmlns:a16="http://schemas.microsoft.com/office/drawing/2014/main" id="{C259CFB8-0A55-4C26-8F05-670752519BB5}"/>
              </a:ext>
            </a:extLst>
          </p:cNvPr>
          <p:cNvSpPr>
            <a:spLocks noGrp="1"/>
          </p:cNvSpPr>
          <p:nvPr>
            <p:ph type="ftr" sz="quarter" idx="11"/>
          </p:nvPr>
        </p:nvSpPr>
        <p:spPr>
          <a:xfrm>
            <a:off x="4038600" y="6356350"/>
            <a:ext cx="4114800" cy="365125"/>
          </a:xfrm>
        </p:spPr>
        <p:txBody>
          <a:bodyPr/>
          <a:lstStyle>
            <a:lvl1pPr>
              <a:defRPr>
                <a:latin typeface="Lato" panose="020F0502020204030203" pitchFamily="34" charset="0"/>
              </a:defRPr>
            </a:lvl1pPr>
          </a:lstStyle>
          <a:p>
            <a:endParaRPr lang="en-US" dirty="0"/>
          </a:p>
        </p:txBody>
      </p:sp>
      <p:sp>
        <p:nvSpPr>
          <p:cNvPr id="12" name="Slide Number Placeholder 5">
            <a:extLst>
              <a:ext uri="{FF2B5EF4-FFF2-40B4-BE49-F238E27FC236}">
                <a16:creationId xmlns:a16="http://schemas.microsoft.com/office/drawing/2014/main" id="{7F4179D1-C723-44E1-9AE2-F30A38369155}"/>
              </a:ext>
            </a:extLst>
          </p:cNvPr>
          <p:cNvSpPr>
            <a:spLocks noGrp="1"/>
          </p:cNvSpPr>
          <p:nvPr>
            <p:ph type="sldNum" sz="quarter" idx="12"/>
          </p:nvPr>
        </p:nvSpPr>
        <p:spPr>
          <a:xfrm>
            <a:off x="8610600" y="6356350"/>
            <a:ext cx="2743200" cy="365125"/>
          </a:xfrm>
        </p:spPr>
        <p:txBody>
          <a:bodyPr/>
          <a:lstStyle>
            <a:lvl1pPr>
              <a:defRPr>
                <a:latin typeface="Lato" panose="020F0502020204030203" pitchFamily="34" charset="0"/>
              </a:defRPr>
            </a:lvl1pPr>
          </a:lstStyle>
          <a:p>
            <a:fld id="{CE79436B-0DDD-460C-A431-7710460BD93A}" type="slidenum">
              <a:rPr lang="en-US" smtClean="0"/>
              <a:pPr/>
              <a:t>‹#›</a:t>
            </a:fld>
            <a:endParaRPr lang="en-US" dirty="0"/>
          </a:p>
        </p:txBody>
      </p:sp>
    </p:spTree>
    <p:extLst>
      <p:ext uri="{BB962C8B-B14F-4D97-AF65-F5344CB8AC3E}">
        <p14:creationId xmlns:p14="http://schemas.microsoft.com/office/powerpoint/2010/main" val="33502367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20" name="Picture 19">
            <a:extLst>
              <a:ext uri="{FF2B5EF4-FFF2-40B4-BE49-F238E27FC236}">
                <a16:creationId xmlns:a16="http://schemas.microsoft.com/office/drawing/2014/main" id="{C9D2CC21-CF52-4BB8-8CBD-C5454287818E}"/>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 y="13132"/>
            <a:ext cx="2009773" cy="1485898"/>
          </a:xfrm>
          <a:prstGeom prst="rect">
            <a:avLst/>
          </a:prstGeom>
        </p:spPr>
      </p:pic>
      <p:pic>
        <p:nvPicPr>
          <p:cNvPr id="21" name="Picture 20">
            <a:extLst>
              <a:ext uri="{FF2B5EF4-FFF2-40B4-BE49-F238E27FC236}">
                <a16:creationId xmlns:a16="http://schemas.microsoft.com/office/drawing/2014/main" id="{A771F593-85C1-4D7C-A5E9-38F6FBFB46B9}"/>
              </a:ext>
            </a:extLst>
          </p:cNvPr>
          <p:cNvPicPr>
            <a:picLocks noChangeAspect="1"/>
          </p:cNvPicPr>
          <p:nvPr userDrawn="1"/>
        </p:nvPicPr>
        <p:blipFill>
          <a:blip r:embed="rId3">
            <a:extLst>
              <a:ext uri="{28A0092B-C50C-407E-A947-70E740481C1C}">
                <a14:useLocalDpi xmlns:a14="http://schemas.microsoft.com/office/drawing/2010/main" val="0"/>
              </a:ext>
            </a:extLst>
          </a:blip>
          <a:srcRect/>
          <a:stretch/>
        </p:blipFill>
        <p:spPr>
          <a:xfrm>
            <a:off x="11308913" y="5982797"/>
            <a:ext cx="883086" cy="875201"/>
          </a:xfrm>
          <a:prstGeom prst="rect">
            <a:avLst/>
          </a:prstGeom>
        </p:spPr>
      </p:pic>
      <p:pic>
        <p:nvPicPr>
          <p:cNvPr id="19" name="Picture 18">
            <a:extLst>
              <a:ext uri="{FF2B5EF4-FFF2-40B4-BE49-F238E27FC236}">
                <a16:creationId xmlns:a16="http://schemas.microsoft.com/office/drawing/2014/main" id="{37EB8F85-A782-4F22-8A65-D039617955B6}"/>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9407100" y="334007"/>
            <a:ext cx="2375697" cy="776886"/>
          </a:xfrm>
          <a:prstGeom prst="rect">
            <a:avLst/>
          </a:prstGeom>
        </p:spPr>
      </p:pic>
      <p:sp>
        <p:nvSpPr>
          <p:cNvPr id="2" name="Title 1">
            <a:extLst>
              <a:ext uri="{FF2B5EF4-FFF2-40B4-BE49-F238E27FC236}">
                <a16:creationId xmlns:a16="http://schemas.microsoft.com/office/drawing/2014/main" id="{D408D1F3-DD0F-4834-9117-1F0F4370FAB0}"/>
              </a:ext>
            </a:extLst>
          </p:cNvPr>
          <p:cNvSpPr>
            <a:spLocks noGrp="1"/>
          </p:cNvSpPr>
          <p:nvPr>
            <p:ph type="title"/>
          </p:nvPr>
        </p:nvSpPr>
        <p:spPr>
          <a:xfrm>
            <a:off x="838200" y="881149"/>
            <a:ext cx="10515600" cy="944476"/>
          </a:xfrm>
        </p:spPr>
        <p:txBody>
          <a:bodyPr>
            <a:normAutofit/>
          </a:bodyPr>
          <a:lstStyle>
            <a:lvl1pPr>
              <a:defRPr sz="4800" b="0">
                <a:solidFill>
                  <a:srgbClr val="FFC000"/>
                </a:solidFill>
                <a:latin typeface="Lato" panose="020F0502020204030203" pitchFamily="34" charset="0"/>
              </a:defRPr>
            </a:lvl1pPr>
          </a:lstStyle>
          <a:p>
            <a:r>
              <a:rPr lang="en-US" dirty="0"/>
              <a:t>Click to edit Master title style</a:t>
            </a:r>
          </a:p>
        </p:txBody>
      </p:sp>
      <p:sp>
        <p:nvSpPr>
          <p:cNvPr id="3" name="Content Placeholder 2">
            <a:extLst>
              <a:ext uri="{FF2B5EF4-FFF2-40B4-BE49-F238E27FC236}">
                <a16:creationId xmlns:a16="http://schemas.microsoft.com/office/drawing/2014/main" id="{639EDBA7-0E31-47AC-9D69-A66628F8AE6D}"/>
              </a:ext>
            </a:extLst>
          </p:cNvPr>
          <p:cNvSpPr>
            <a:spLocks noGrp="1"/>
          </p:cNvSpPr>
          <p:nvPr>
            <p:ph sz="half" idx="1"/>
          </p:nvPr>
        </p:nvSpPr>
        <p:spPr>
          <a:xfrm>
            <a:off x="838200" y="1825625"/>
            <a:ext cx="5181600" cy="4351338"/>
          </a:xfrm>
        </p:spPr>
        <p:txBody>
          <a:bodyPr>
            <a:normAutofit/>
          </a:bodyPr>
          <a:lstStyle>
            <a:lvl1pPr>
              <a:defRPr sz="4000">
                <a:solidFill>
                  <a:schemeClr val="bg1"/>
                </a:solidFill>
                <a:latin typeface="Lato" panose="020F0502020204030203" pitchFamily="34" charset="0"/>
              </a:defRPr>
            </a:lvl1pPr>
            <a:lvl2pPr>
              <a:defRPr sz="3600">
                <a:solidFill>
                  <a:schemeClr val="bg1"/>
                </a:solidFill>
                <a:latin typeface="Lato" panose="020F0502020204030203" pitchFamily="34" charset="0"/>
              </a:defRPr>
            </a:lvl2pPr>
            <a:lvl3pPr>
              <a:defRPr sz="3200">
                <a:solidFill>
                  <a:schemeClr val="bg1"/>
                </a:solidFill>
                <a:latin typeface="Lato" panose="020F0502020204030203" pitchFamily="34" charset="0"/>
              </a:defRPr>
            </a:lvl3pPr>
            <a:lvl4pPr>
              <a:defRPr sz="2800">
                <a:solidFill>
                  <a:schemeClr val="bg1"/>
                </a:solidFill>
                <a:latin typeface="Lato" panose="020F0502020204030203" pitchFamily="34" charset="0"/>
              </a:defRPr>
            </a:lvl4pPr>
            <a:lvl5pPr>
              <a:defRPr sz="2800">
                <a:solidFill>
                  <a:schemeClr val="bg1"/>
                </a:solidFill>
                <a:latin typeface="Lato" panose="020F0502020204030203"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a:extLst>
              <a:ext uri="{FF2B5EF4-FFF2-40B4-BE49-F238E27FC236}">
                <a16:creationId xmlns:a16="http://schemas.microsoft.com/office/drawing/2014/main" id="{8DD81650-EFCE-4954-87D6-F989010D2FF7}"/>
              </a:ext>
            </a:extLst>
          </p:cNvPr>
          <p:cNvSpPr>
            <a:spLocks noGrp="1"/>
          </p:cNvSpPr>
          <p:nvPr>
            <p:ph sz="half" idx="2"/>
          </p:nvPr>
        </p:nvSpPr>
        <p:spPr>
          <a:xfrm>
            <a:off x="6172200" y="1825625"/>
            <a:ext cx="5181600" cy="4351338"/>
          </a:xfrm>
        </p:spPr>
        <p:txBody>
          <a:bodyPr>
            <a:normAutofit/>
          </a:bodyPr>
          <a:lstStyle>
            <a:lvl1pPr>
              <a:defRPr sz="4000">
                <a:solidFill>
                  <a:schemeClr val="bg1"/>
                </a:solidFill>
                <a:latin typeface="Lato" panose="020F0502020204030203" pitchFamily="34" charset="0"/>
              </a:defRPr>
            </a:lvl1pPr>
            <a:lvl2pPr>
              <a:defRPr sz="3600">
                <a:solidFill>
                  <a:schemeClr val="bg1"/>
                </a:solidFill>
                <a:latin typeface="Lato" panose="020F0502020204030203" pitchFamily="34" charset="0"/>
              </a:defRPr>
            </a:lvl2pPr>
            <a:lvl3pPr>
              <a:defRPr sz="3200">
                <a:solidFill>
                  <a:schemeClr val="bg1"/>
                </a:solidFill>
                <a:latin typeface="Lato" panose="020F0502020204030203" pitchFamily="34" charset="0"/>
              </a:defRPr>
            </a:lvl3pPr>
            <a:lvl4pPr>
              <a:defRPr sz="2800">
                <a:solidFill>
                  <a:schemeClr val="bg1"/>
                </a:solidFill>
                <a:latin typeface="Lato" panose="020F0502020204030203" pitchFamily="34" charset="0"/>
              </a:defRPr>
            </a:lvl4pPr>
            <a:lvl5pPr>
              <a:defRPr sz="2800">
                <a:solidFill>
                  <a:schemeClr val="bg1"/>
                </a:solidFill>
                <a:latin typeface="Lato" panose="020F0502020204030203"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4" name="Date Placeholder 3">
            <a:extLst>
              <a:ext uri="{FF2B5EF4-FFF2-40B4-BE49-F238E27FC236}">
                <a16:creationId xmlns:a16="http://schemas.microsoft.com/office/drawing/2014/main" id="{81B31489-72AB-4D95-A710-50BC6F0966CF}"/>
              </a:ext>
            </a:extLst>
          </p:cNvPr>
          <p:cNvSpPr>
            <a:spLocks noGrp="1"/>
          </p:cNvSpPr>
          <p:nvPr>
            <p:ph type="dt" sz="half" idx="10"/>
          </p:nvPr>
        </p:nvSpPr>
        <p:spPr>
          <a:xfrm>
            <a:off x="838200" y="6356350"/>
            <a:ext cx="2743200" cy="365125"/>
          </a:xfrm>
        </p:spPr>
        <p:txBody>
          <a:bodyPr/>
          <a:lstStyle/>
          <a:p>
            <a:fld id="{77BC7F54-3F9C-4B3E-B224-44C828D85851}" type="datetimeFigureOut">
              <a:rPr lang="en-US" smtClean="0"/>
              <a:t>6/25/2020</a:t>
            </a:fld>
            <a:endParaRPr lang="en-US" dirty="0"/>
          </a:p>
        </p:txBody>
      </p:sp>
      <p:sp>
        <p:nvSpPr>
          <p:cNvPr id="15" name="Footer Placeholder 4">
            <a:extLst>
              <a:ext uri="{FF2B5EF4-FFF2-40B4-BE49-F238E27FC236}">
                <a16:creationId xmlns:a16="http://schemas.microsoft.com/office/drawing/2014/main" id="{8AC27F04-6A04-4DD8-BE43-BF581BEA1489}"/>
              </a:ext>
            </a:extLst>
          </p:cNvPr>
          <p:cNvSpPr>
            <a:spLocks noGrp="1"/>
          </p:cNvSpPr>
          <p:nvPr>
            <p:ph type="ftr" sz="quarter" idx="11"/>
          </p:nvPr>
        </p:nvSpPr>
        <p:spPr>
          <a:xfrm>
            <a:off x="4038600" y="6356350"/>
            <a:ext cx="4114800" cy="365125"/>
          </a:xfrm>
        </p:spPr>
        <p:txBody>
          <a:bodyPr/>
          <a:lstStyle>
            <a:lvl1pPr>
              <a:defRPr>
                <a:latin typeface="Lato" panose="020F0502020204030203" pitchFamily="34" charset="0"/>
              </a:defRPr>
            </a:lvl1pPr>
          </a:lstStyle>
          <a:p>
            <a:endParaRPr lang="en-US" dirty="0"/>
          </a:p>
        </p:txBody>
      </p:sp>
      <p:sp>
        <p:nvSpPr>
          <p:cNvPr id="16" name="Slide Number Placeholder 5">
            <a:extLst>
              <a:ext uri="{FF2B5EF4-FFF2-40B4-BE49-F238E27FC236}">
                <a16:creationId xmlns:a16="http://schemas.microsoft.com/office/drawing/2014/main" id="{863EFC54-3564-4445-9BA6-022148A1C4C1}"/>
              </a:ext>
            </a:extLst>
          </p:cNvPr>
          <p:cNvSpPr>
            <a:spLocks noGrp="1"/>
          </p:cNvSpPr>
          <p:nvPr>
            <p:ph type="sldNum" sz="quarter" idx="12"/>
          </p:nvPr>
        </p:nvSpPr>
        <p:spPr>
          <a:xfrm>
            <a:off x="8610600" y="6356350"/>
            <a:ext cx="2743200" cy="365125"/>
          </a:xfrm>
        </p:spPr>
        <p:txBody>
          <a:bodyPr/>
          <a:lstStyle>
            <a:lvl1pPr>
              <a:defRPr>
                <a:latin typeface="Lato" panose="020F0502020204030203" pitchFamily="34" charset="0"/>
              </a:defRPr>
            </a:lvl1pPr>
          </a:lstStyle>
          <a:p>
            <a:fld id="{CE79436B-0DDD-460C-A431-7710460BD93A}" type="slidenum">
              <a:rPr lang="en-US" smtClean="0"/>
              <a:pPr/>
              <a:t>‹#›</a:t>
            </a:fld>
            <a:endParaRPr lang="en-US" dirty="0"/>
          </a:p>
        </p:txBody>
      </p:sp>
    </p:spTree>
    <p:extLst>
      <p:ext uri="{BB962C8B-B14F-4D97-AF65-F5344CB8AC3E}">
        <p14:creationId xmlns:p14="http://schemas.microsoft.com/office/powerpoint/2010/main" val="30076147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19" name="Picture 18">
            <a:extLst>
              <a:ext uri="{FF2B5EF4-FFF2-40B4-BE49-F238E27FC236}">
                <a16:creationId xmlns:a16="http://schemas.microsoft.com/office/drawing/2014/main" id="{1F7612AD-8A5F-4E78-80CA-99E18D8148B2}"/>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 y="13132"/>
            <a:ext cx="2009773" cy="1485898"/>
          </a:xfrm>
          <a:prstGeom prst="rect">
            <a:avLst/>
          </a:prstGeom>
        </p:spPr>
      </p:pic>
      <p:pic>
        <p:nvPicPr>
          <p:cNvPr id="20" name="Picture 19">
            <a:extLst>
              <a:ext uri="{FF2B5EF4-FFF2-40B4-BE49-F238E27FC236}">
                <a16:creationId xmlns:a16="http://schemas.microsoft.com/office/drawing/2014/main" id="{F62536D4-4679-4E6E-A997-5A9AADB5BFD4}"/>
              </a:ext>
            </a:extLst>
          </p:cNvPr>
          <p:cNvPicPr>
            <a:picLocks noChangeAspect="1"/>
          </p:cNvPicPr>
          <p:nvPr userDrawn="1"/>
        </p:nvPicPr>
        <p:blipFill>
          <a:blip r:embed="rId3">
            <a:extLst>
              <a:ext uri="{28A0092B-C50C-407E-A947-70E740481C1C}">
                <a14:useLocalDpi xmlns:a14="http://schemas.microsoft.com/office/drawing/2010/main" val="0"/>
              </a:ext>
            </a:extLst>
          </a:blip>
          <a:srcRect/>
          <a:stretch/>
        </p:blipFill>
        <p:spPr>
          <a:xfrm>
            <a:off x="11308913" y="5982797"/>
            <a:ext cx="883086" cy="875201"/>
          </a:xfrm>
          <a:prstGeom prst="rect">
            <a:avLst/>
          </a:prstGeom>
        </p:spPr>
      </p:pic>
      <p:pic>
        <p:nvPicPr>
          <p:cNvPr id="18" name="Picture 17">
            <a:extLst>
              <a:ext uri="{FF2B5EF4-FFF2-40B4-BE49-F238E27FC236}">
                <a16:creationId xmlns:a16="http://schemas.microsoft.com/office/drawing/2014/main" id="{DD488B2E-E4E3-4DBE-87F5-4D081278C49F}"/>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9407100" y="334007"/>
            <a:ext cx="2375697" cy="776886"/>
          </a:xfrm>
          <a:prstGeom prst="rect">
            <a:avLst/>
          </a:prstGeom>
        </p:spPr>
      </p:pic>
      <p:sp>
        <p:nvSpPr>
          <p:cNvPr id="2" name="Title 1">
            <a:extLst>
              <a:ext uri="{FF2B5EF4-FFF2-40B4-BE49-F238E27FC236}">
                <a16:creationId xmlns:a16="http://schemas.microsoft.com/office/drawing/2014/main" id="{695E9590-28D1-4397-9808-D76D98893754}"/>
              </a:ext>
            </a:extLst>
          </p:cNvPr>
          <p:cNvSpPr>
            <a:spLocks noGrp="1"/>
          </p:cNvSpPr>
          <p:nvPr>
            <p:ph type="title"/>
          </p:nvPr>
        </p:nvSpPr>
        <p:spPr>
          <a:xfrm>
            <a:off x="839788" y="737062"/>
            <a:ext cx="10515600" cy="953626"/>
          </a:xfrm>
        </p:spPr>
        <p:txBody>
          <a:bodyPr>
            <a:normAutofit/>
          </a:bodyPr>
          <a:lstStyle>
            <a:lvl1pPr>
              <a:defRPr sz="4800" b="0">
                <a:solidFill>
                  <a:srgbClr val="FFC000"/>
                </a:solidFill>
                <a:latin typeface="Lato" panose="020F0502020204030203" pitchFamily="34" charset="0"/>
              </a:defRPr>
            </a:lvl1pPr>
          </a:lstStyle>
          <a:p>
            <a:r>
              <a:rPr lang="en-US" dirty="0"/>
              <a:t>Click to edit Master title style</a:t>
            </a:r>
          </a:p>
        </p:txBody>
      </p:sp>
      <p:sp>
        <p:nvSpPr>
          <p:cNvPr id="3" name="Text Placeholder 2">
            <a:extLst>
              <a:ext uri="{FF2B5EF4-FFF2-40B4-BE49-F238E27FC236}">
                <a16:creationId xmlns:a16="http://schemas.microsoft.com/office/drawing/2014/main" id="{E88B418E-F507-44ED-9F2A-6FAF6E05C941}"/>
              </a:ext>
            </a:extLst>
          </p:cNvPr>
          <p:cNvSpPr>
            <a:spLocks noGrp="1"/>
          </p:cNvSpPr>
          <p:nvPr>
            <p:ph type="body" idx="1"/>
          </p:nvPr>
        </p:nvSpPr>
        <p:spPr>
          <a:xfrm>
            <a:off x="839788" y="1681163"/>
            <a:ext cx="5157787" cy="823912"/>
          </a:xfrm>
        </p:spPr>
        <p:txBody>
          <a:bodyPr anchor="b">
            <a:normAutofit/>
          </a:bodyPr>
          <a:lstStyle>
            <a:lvl1pPr marL="0" indent="0">
              <a:buNone/>
              <a:defRPr sz="2800" b="0">
                <a:solidFill>
                  <a:srgbClr val="00B0F0"/>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a:extLst>
              <a:ext uri="{FF2B5EF4-FFF2-40B4-BE49-F238E27FC236}">
                <a16:creationId xmlns:a16="http://schemas.microsoft.com/office/drawing/2014/main" id="{D1F416C1-E013-4C5B-97A0-4C3936F0FF46}"/>
              </a:ext>
            </a:extLst>
          </p:cNvPr>
          <p:cNvSpPr>
            <a:spLocks noGrp="1"/>
          </p:cNvSpPr>
          <p:nvPr>
            <p:ph sz="half" idx="2"/>
          </p:nvPr>
        </p:nvSpPr>
        <p:spPr>
          <a:xfrm>
            <a:off x="839788" y="2505075"/>
            <a:ext cx="5157787" cy="3684588"/>
          </a:xfrm>
        </p:spPr>
        <p:txBody>
          <a:bodyPr>
            <a:normAutofit/>
          </a:bodyPr>
          <a:lstStyle>
            <a:lvl1pPr>
              <a:defRPr sz="4000">
                <a:solidFill>
                  <a:schemeClr val="bg1"/>
                </a:solidFill>
                <a:latin typeface="Lato" panose="020F0502020204030203" pitchFamily="34" charset="0"/>
              </a:defRPr>
            </a:lvl1pPr>
            <a:lvl2pPr>
              <a:defRPr sz="3600">
                <a:solidFill>
                  <a:schemeClr val="bg1"/>
                </a:solidFill>
                <a:latin typeface="Lato" panose="020F0502020204030203" pitchFamily="34" charset="0"/>
              </a:defRPr>
            </a:lvl2pPr>
            <a:lvl3pPr>
              <a:defRPr sz="3200">
                <a:solidFill>
                  <a:schemeClr val="bg1"/>
                </a:solidFill>
                <a:latin typeface="Lato" panose="020F0502020204030203" pitchFamily="34" charset="0"/>
              </a:defRPr>
            </a:lvl3pPr>
            <a:lvl4pPr>
              <a:defRPr sz="2800">
                <a:solidFill>
                  <a:schemeClr val="bg1"/>
                </a:solidFill>
                <a:latin typeface="Lato" panose="020F0502020204030203" pitchFamily="34" charset="0"/>
              </a:defRPr>
            </a:lvl4pPr>
            <a:lvl5pPr>
              <a:defRPr sz="2800">
                <a:solidFill>
                  <a:schemeClr val="bg1"/>
                </a:solidFill>
                <a:latin typeface="Lato" panose="020F0502020204030203"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a:extLst>
              <a:ext uri="{FF2B5EF4-FFF2-40B4-BE49-F238E27FC236}">
                <a16:creationId xmlns:a16="http://schemas.microsoft.com/office/drawing/2014/main" id="{71404B8D-32E7-4421-AFA3-A4A3A4B1A08B}"/>
              </a:ext>
            </a:extLst>
          </p:cNvPr>
          <p:cNvSpPr>
            <a:spLocks noGrp="1"/>
          </p:cNvSpPr>
          <p:nvPr>
            <p:ph type="body" sz="quarter" idx="3"/>
          </p:nvPr>
        </p:nvSpPr>
        <p:spPr>
          <a:xfrm>
            <a:off x="6172200" y="1681163"/>
            <a:ext cx="5183188" cy="823912"/>
          </a:xfrm>
        </p:spPr>
        <p:txBody>
          <a:bodyPr anchor="b">
            <a:normAutofit/>
          </a:bodyPr>
          <a:lstStyle>
            <a:lvl1pPr marL="0" indent="0">
              <a:buNone/>
              <a:defRPr sz="2800" b="0">
                <a:solidFill>
                  <a:srgbClr val="00B0F0"/>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a:extLst>
              <a:ext uri="{FF2B5EF4-FFF2-40B4-BE49-F238E27FC236}">
                <a16:creationId xmlns:a16="http://schemas.microsoft.com/office/drawing/2014/main" id="{85080B03-CC6D-4CB4-B637-0349ED4263DD}"/>
              </a:ext>
            </a:extLst>
          </p:cNvPr>
          <p:cNvSpPr>
            <a:spLocks noGrp="1"/>
          </p:cNvSpPr>
          <p:nvPr>
            <p:ph sz="quarter" idx="4"/>
          </p:nvPr>
        </p:nvSpPr>
        <p:spPr>
          <a:xfrm>
            <a:off x="6172200" y="2505075"/>
            <a:ext cx="5183188" cy="3684588"/>
          </a:xfrm>
        </p:spPr>
        <p:txBody>
          <a:bodyPr>
            <a:normAutofit/>
          </a:bodyPr>
          <a:lstStyle>
            <a:lvl1pPr>
              <a:defRPr sz="4000">
                <a:solidFill>
                  <a:schemeClr val="bg1"/>
                </a:solidFill>
                <a:latin typeface="Lato" panose="020F0502020204030203" pitchFamily="34" charset="0"/>
              </a:defRPr>
            </a:lvl1pPr>
            <a:lvl2pPr>
              <a:defRPr sz="3600">
                <a:solidFill>
                  <a:schemeClr val="bg1"/>
                </a:solidFill>
                <a:latin typeface="Lato" panose="020F0502020204030203" pitchFamily="34" charset="0"/>
              </a:defRPr>
            </a:lvl2pPr>
            <a:lvl3pPr>
              <a:defRPr sz="3200">
                <a:solidFill>
                  <a:schemeClr val="bg1"/>
                </a:solidFill>
                <a:latin typeface="Lato" panose="020F0502020204030203" pitchFamily="34" charset="0"/>
              </a:defRPr>
            </a:lvl3pPr>
            <a:lvl4pPr>
              <a:defRPr sz="2800">
                <a:solidFill>
                  <a:schemeClr val="bg1"/>
                </a:solidFill>
                <a:latin typeface="Lato" panose="020F0502020204030203" pitchFamily="34" charset="0"/>
              </a:defRPr>
            </a:lvl4pPr>
            <a:lvl5pPr>
              <a:defRPr sz="2800">
                <a:solidFill>
                  <a:schemeClr val="bg1"/>
                </a:solidFill>
                <a:latin typeface="Lato" panose="020F0502020204030203"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3" name="Date Placeholder 3">
            <a:extLst>
              <a:ext uri="{FF2B5EF4-FFF2-40B4-BE49-F238E27FC236}">
                <a16:creationId xmlns:a16="http://schemas.microsoft.com/office/drawing/2014/main" id="{1DB8FD75-C04B-488D-BDD8-6F2F0E89640A}"/>
              </a:ext>
            </a:extLst>
          </p:cNvPr>
          <p:cNvSpPr>
            <a:spLocks noGrp="1"/>
          </p:cNvSpPr>
          <p:nvPr>
            <p:ph type="dt" sz="half" idx="10"/>
          </p:nvPr>
        </p:nvSpPr>
        <p:spPr>
          <a:xfrm>
            <a:off x="838200" y="6356350"/>
            <a:ext cx="2743200" cy="365125"/>
          </a:xfrm>
        </p:spPr>
        <p:txBody>
          <a:bodyPr/>
          <a:lstStyle/>
          <a:p>
            <a:fld id="{77BC7F54-3F9C-4B3E-B224-44C828D85851}" type="datetimeFigureOut">
              <a:rPr lang="en-US" smtClean="0"/>
              <a:t>6/25/2020</a:t>
            </a:fld>
            <a:endParaRPr lang="en-US" dirty="0"/>
          </a:p>
        </p:txBody>
      </p:sp>
      <p:sp>
        <p:nvSpPr>
          <p:cNvPr id="14" name="Footer Placeholder 4">
            <a:extLst>
              <a:ext uri="{FF2B5EF4-FFF2-40B4-BE49-F238E27FC236}">
                <a16:creationId xmlns:a16="http://schemas.microsoft.com/office/drawing/2014/main" id="{1B9D8525-29BC-42A2-B03B-8CD466180A83}"/>
              </a:ext>
            </a:extLst>
          </p:cNvPr>
          <p:cNvSpPr>
            <a:spLocks noGrp="1"/>
          </p:cNvSpPr>
          <p:nvPr>
            <p:ph type="ftr" sz="quarter" idx="11"/>
          </p:nvPr>
        </p:nvSpPr>
        <p:spPr>
          <a:xfrm>
            <a:off x="4038600" y="6356350"/>
            <a:ext cx="4114800" cy="365125"/>
          </a:xfrm>
        </p:spPr>
        <p:txBody>
          <a:bodyPr/>
          <a:lstStyle>
            <a:lvl1pPr>
              <a:defRPr>
                <a:latin typeface="Lato" panose="020F0502020204030203" pitchFamily="34" charset="0"/>
              </a:defRPr>
            </a:lvl1pPr>
          </a:lstStyle>
          <a:p>
            <a:endParaRPr lang="en-US" dirty="0"/>
          </a:p>
        </p:txBody>
      </p:sp>
      <p:sp>
        <p:nvSpPr>
          <p:cNvPr id="15" name="Slide Number Placeholder 5">
            <a:extLst>
              <a:ext uri="{FF2B5EF4-FFF2-40B4-BE49-F238E27FC236}">
                <a16:creationId xmlns:a16="http://schemas.microsoft.com/office/drawing/2014/main" id="{2F1C7A6B-E090-4279-BA46-D561D3A6BE12}"/>
              </a:ext>
            </a:extLst>
          </p:cNvPr>
          <p:cNvSpPr>
            <a:spLocks noGrp="1"/>
          </p:cNvSpPr>
          <p:nvPr>
            <p:ph type="sldNum" sz="quarter" idx="12"/>
          </p:nvPr>
        </p:nvSpPr>
        <p:spPr>
          <a:xfrm>
            <a:off x="8610600" y="6356350"/>
            <a:ext cx="2743200" cy="365125"/>
          </a:xfrm>
        </p:spPr>
        <p:txBody>
          <a:bodyPr/>
          <a:lstStyle>
            <a:lvl1pPr>
              <a:defRPr>
                <a:latin typeface="Lato" panose="020F0502020204030203" pitchFamily="34" charset="0"/>
              </a:defRPr>
            </a:lvl1pPr>
          </a:lstStyle>
          <a:p>
            <a:fld id="{CE79436B-0DDD-460C-A431-7710460BD93A}" type="slidenum">
              <a:rPr lang="en-US" smtClean="0"/>
              <a:pPr/>
              <a:t>‹#›</a:t>
            </a:fld>
            <a:endParaRPr lang="en-US" dirty="0"/>
          </a:p>
        </p:txBody>
      </p:sp>
    </p:spTree>
    <p:extLst>
      <p:ext uri="{BB962C8B-B14F-4D97-AF65-F5344CB8AC3E}">
        <p14:creationId xmlns:p14="http://schemas.microsoft.com/office/powerpoint/2010/main" val="40197731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34F0E5DB-4103-4008-B8EF-C7B7E44DE11A}"/>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 y="13132"/>
            <a:ext cx="2009773" cy="1485898"/>
          </a:xfrm>
          <a:prstGeom prst="rect">
            <a:avLst/>
          </a:prstGeom>
        </p:spPr>
      </p:pic>
      <p:pic>
        <p:nvPicPr>
          <p:cNvPr id="16" name="Picture 15">
            <a:extLst>
              <a:ext uri="{FF2B5EF4-FFF2-40B4-BE49-F238E27FC236}">
                <a16:creationId xmlns:a16="http://schemas.microsoft.com/office/drawing/2014/main" id="{67563B9C-AD93-4012-A9ED-31505039AC33}"/>
              </a:ext>
            </a:extLst>
          </p:cNvPr>
          <p:cNvPicPr>
            <a:picLocks noChangeAspect="1"/>
          </p:cNvPicPr>
          <p:nvPr userDrawn="1"/>
        </p:nvPicPr>
        <p:blipFill>
          <a:blip r:embed="rId3">
            <a:extLst>
              <a:ext uri="{28A0092B-C50C-407E-A947-70E740481C1C}">
                <a14:useLocalDpi xmlns:a14="http://schemas.microsoft.com/office/drawing/2010/main" val="0"/>
              </a:ext>
            </a:extLst>
          </a:blip>
          <a:srcRect/>
          <a:stretch/>
        </p:blipFill>
        <p:spPr>
          <a:xfrm>
            <a:off x="11308913" y="5982797"/>
            <a:ext cx="883086" cy="875201"/>
          </a:xfrm>
          <a:prstGeom prst="rect">
            <a:avLst/>
          </a:prstGeom>
        </p:spPr>
      </p:pic>
      <p:pic>
        <p:nvPicPr>
          <p:cNvPr id="14" name="Picture 13">
            <a:extLst>
              <a:ext uri="{FF2B5EF4-FFF2-40B4-BE49-F238E27FC236}">
                <a16:creationId xmlns:a16="http://schemas.microsoft.com/office/drawing/2014/main" id="{64D9C1B8-B80A-41DD-BD44-7630841416E7}"/>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9407100" y="334007"/>
            <a:ext cx="2375697" cy="776886"/>
          </a:xfrm>
          <a:prstGeom prst="rect">
            <a:avLst/>
          </a:prstGeom>
        </p:spPr>
      </p:pic>
      <p:sp>
        <p:nvSpPr>
          <p:cNvPr id="2" name="Title 1">
            <a:extLst>
              <a:ext uri="{FF2B5EF4-FFF2-40B4-BE49-F238E27FC236}">
                <a16:creationId xmlns:a16="http://schemas.microsoft.com/office/drawing/2014/main" id="{91223B6F-5549-4398-A1B8-A61AE62A9427}"/>
              </a:ext>
            </a:extLst>
          </p:cNvPr>
          <p:cNvSpPr>
            <a:spLocks noGrp="1"/>
          </p:cNvSpPr>
          <p:nvPr>
            <p:ph type="title"/>
          </p:nvPr>
        </p:nvSpPr>
        <p:spPr>
          <a:xfrm>
            <a:off x="839585" y="756081"/>
            <a:ext cx="10515600" cy="1325563"/>
          </a:xfrm>
        </p:spPr>
        <p:txBody>
          <a:bodyPr>
            <a:normAutofit/>
          </a:bodyPr>
          <a:lstStyle>
            <a:lvl1pPr>
              <a:defRPr sz="5400" b="0">
                <a:solidFill>
                  <a:srgbClr val="FFC000"/>
                </a:solidFill>
                <a:latin typeface="Lato" panose="020F0502020204030203" pitchFamily="34" charset="0"/>
              </a:defRPr>
            </a:lvl1pPr>
          </a:lstStyle>
          <a:p>
            <a:r>
              <a:rPr lang="en-US" dirty="0"/>
              <a:t>Click to edit Master title style</a:t>
            </a:r>
          </a:p>
        </p:txBody>
      </p:sp>
      <p:sp>
        <p:nvSpPr>
          <p:cNvPr id="9" name="Date Placeholder 3">
            <a:extLst>
              <a:ext uri="{FF2B5EF4-FFF2-40B4-BE49-F238E27FC236}">
                <a16:creationId xmlns:a16="http://schemas.microsoft.com/office/drawing/2014/main" id="{59A81348-38CE-4101-91B4-CA0E3076A983}"/>
              </a:ext>
            </a:extLst>
          </p:cNvPr>
          <p:cNvSpPr>
            <a:spLocks noGrp="1"/>
          </p:cNvSpPr>
          <p:nvPr>
            <p:ph type="dt" sz="half" idx="10"/>
          </p:nvPr>
        </p:nvSpPr>
        <p:spPr>
          <a:xfrm>
            <a:off x="838200" y="6356350"/>
            <a:ext cx="2743200" cy="365125"/>
          </a:xfrm>
        </p:spPr>
        <p:txBody>
          <a:bodyPr/>
          <a:lstStyle/>
          <a:p>
            <a:fld id="{77BC7F54-3F9C-4B3E-B224-44C828D85851}" type="datetimeFigureOut">
              <a:rPr lang="en-US" smtClean="0"/>
              <a:t>6/25/2020</a:t>
            </a:fld>
            <a:endParaRPr lang="en-US" dirty="0"/>
          </a:p>
        </p:txBody>
      </p:sp>
      <p:sp>
        <p:nvSpPr>
          <p:cNvPr id="10" name="Footer Placeholder 4">
            <a:extLst>
              <a:ext uri="{FF2B5EF4-FFF2-40B4-BE49-F238E27FC236}">
                <a16:creationId xmlns:a16="http://schemas.microsoft.com/office/drawing/2014/main" id="{5034592F-87CB-4F49-B82E-B6217948F472}"/>
              </a:ext>
            </a:extLst>
          </p:cNvPr>
          <p:cNvSpPr>
            <a:spLocks noGrp="1"/>
          </p:cNvSpPr>
          <p:nvPr>
            <p:ph type="ftr" sz="quarter" idx="11"/>
          </p:nvPr>
        </p:nvSpPr>
        <p:spPr>
          <a:xfrm>
            <a:off x="4038600" y="6356350"/>
            <a:ext cx="4114800" cy="365125"/>
          </a:xfrm>
        </p:spPr>
        <p:txBody>
          <a:bodyPr/>
          <a:lstStyle>
            <a:lvl1pPr>
              <a:defRPr>
                <a:latin typeface="Lato" panose="020F0502020204030203" pitchFamily="34" charset="0"/>
              </a:defRPr>
            </a:lvl1pPr>
          </a:lstStyle>
          <a:p>
            <a:endParaRPr lang="en-US" dirty="0"/>
          </a:p>
        </p:txBody>
      </p:sp>
      <p:sp>
        <p:nvSpPr>
          <p:cNvPr id="11" name="Slide Number Placeholder 5">
            <a:extLst>
              <a:ext uri="{FF2B5EF4-FFF2-40B4-BE49-F238E27FC236}">
                <a16:creationId xmlns:a16="http://schemas.microsoft.com/office/drawing/2014/main" id="{318BF849-9407-4498-91F6-CDEB7129B13D}"/>
              </a:ext>
            </a:extLst>
          </p:cNvPr>
          <p:cNvSpPr>
            <a:spLocks noGrp="1"/>
          </p:cNvSpPr>
          <p:nvPr>
            <p:ph type="sldNum" sz="quarter" idx="12"/>
          </p:nvPr>
        </p:nvSpPr>
        <p:spPr>
          <a:xfrm>
            <a:off x="8610600" y="6356350"/>
            <a:ext cx="2743200" cy="365125"/>
          </a:xfrm>
        </p:spPr>
        <p:txBody>
          <a:bodyPr/>
          <a:lstStyle>
            <a:lvl1pPr>
              <a:defRPr>
                <a:latin typeface="Lato" panose="020F0502020204030203" pitchFamily="34" charset="0"/>
              </a:defRPr>
            </a:lvl1pPr>
          </a:lstStyle>
          <a:p>
            <a:fld id="{CE79436B-0DDD-460C-A431-7710460BD93A}" type="slidenum">
              <a:rPr lang="en-US" smtClean="0"/>
              <a:pPr/>
              <a:t>‹#›</a:t>
            </a:fld>
            <a:endParaRPr lang="en-US" dirty="0"/>
          </a:p>
        </p:txBody>
      </p:sp>
    </p:spTree>
    <p:extLst>
      <p:ext uri="{BB962C8B-B14F-4D97-AF65-F5344CB8AC3E}">
        <p14:creationId xmlns:p14="http://schemas.microsoft.com/office/powerpoint/2010/main" val="230402985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62E82224-64B7-4939-8F4E-6E6A02B7BB60}"/>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 y="13132"/>
            <a:ext cx="2009773" cy="1485898"/>
          </a:xfrm>
          <a:prstGeom prst="rect">
            <a:avLst/>
          </a:prstGeom>
        </p:spPr>
      </p:pic>
      <p:pic>
        <p:nvPicPr>
          <p:cNvPr id="15" name="Picture 14">
            <a:extLst>
              <a:ext uri="{FF2B5EF4-FFF2-40B4-BE49-F238E27FC236}">
                <a16:creationId xmlns:a16="http://schemas.microsoft.com/office/drawing/2014/main" id="{1E3C7938-E96A-4474-BFBA-61B25716652C}"/>
              </a:ext>
            </a:extLst>
          </p:cNvPr>
          <p:cNvPicPr>
            <a:picLocks noChangeAspect="1"/>
          </p:cNvPicPr>
          <p:nvPr userDrawn="1"/>
        </p:nvPicPr>
        <p:blipFill>
          <a:blip r:embed="rId3">
            <a:extLst>
              <a:ext uri="{28A0092B-C50C-407E-A947-70E740481C1C}">
                <a14:useLocalDpi xmlns:a14="http://schemas.microsoft.com/office/drawing/2010/main" val="0"/>
              </a:ext>
            </a:extLst>
          </a:blip>
          <a:srcRect/>
          <a:stretch/>
        </p:blipFill>
        <p:spPr>
          <a:xfrm>
            <a:off x="11308913" y="5982797"/>
            <a:ext cx="883086" cy="875201"/>
          </a:xfrm>
          <a:prstGeom prst="rect">
            <a:avLst/>
          </a:prstGeom>
        </p:spPr>
      </p:pic>
      <p:pic>
        <p:nvPicPr>
          <p:cNvPr id="13" name="Picture 12">
            <a:extLst>
              <a:ext uri="{FF2B5EF4-FFF2-40B4-BE49-F238E27FC236}">
                <a16:creationId xmlns:a16="http://schemas.microsoft.com/office/drawing/2014/main" id="{FBDE3DFA-37CE-4CD2-969C-15E8733705E7}"/>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9407100" y="334007"/>
            <a:ext cx="2375697" cy="776886"/>
          </a:xfrm>
          <a:prstGeom prst="rect">
            <a:avLst/>
          </a:prstGeom>
        </p:spPr>
      </p:pic>
      <p:sp>
        <p:nvSpPr>
          <p:cNvPr id="8" name="Date Placeholder 3">
            <a:extLst>
              <a:ext uri="{FF2B5EF4-FFF2-40B4-BE49-F238E27FC236}">
                <a16:creationId xmlns:a16="http://schemas.microsoft.com/office/drawing/2014/main" id="{16005351-BEEF-4469-A52B-77448EDDBF64}"/>
              </a:ext>
            </a:extLst>
          </p:cNvPr>
          <p:cNvSpPr>
            <a:spLocks noGrp="1"/>
          </p:cNvSpPr>
          <p:nvPr>
            <p:ph type="dt" sz="half" idx="10"/>
          </p:nvPr>
        </p:nvSpPr>
        <p:spPr>
          <a:xfrm>
            <a:off x="838200" y="6356350"/>
            <a:ext cx="2743200" cy="365125"/>
          </a:xfrm>
        </p:spPr>
        <p:txBody>
          <a:bodyPr/>
          <a:lstStyle/>
          <a:p>
            <a:fld id="{77BC7F54-3F9C-4B3E-B224-44C828D85851}" type="datetimeFigureOut">
              <a:rPr lang="en-US" smtClean="0"/>
              <a:t>6/25/2020</a:t>
            </a:fld>
            <a:endParaRPr lang="en-US" dirty="0"/>
          </a:p>
        </p:txBody>
      </p:sp>
      <p:sp>
        <p:nvSpPr>
          <p:cNvPr id="9" name="Footer Placeholder 4">
            <a:extLst>
              <a:ext uri="{FF2B5EF4-FFF2-40B4-BE49-F238E27FC236}">
                <a16:creationId xmlns:a16="http://schemas.microsoft.com/office/drawing/2014/main" id="{FC4C3787-916D-403D-AEF9-5EB7655ADFA8}"/>
              </a:ext>
            </a:extLst>
          </p:cNvPr>
          <p:cNvSpPr>
            <a:spLocks noGrp="1"/>
          </p:cNvSpPr>
          <p:nvPr>
            <p:ph type="ftr" sz="quarter" idx="11"/>
          </p:nvPr>
        </p:nvSpPr>
        <p:spPr>
          <a:xfrm>
            <a:off x="4038600" y="6356350"/>
            <a:ext cx="4114800" cy="365125"/>
          </a:xfrm>
        </p:spPr>
        <p:txBody>
          <a:bodyPr/>
          <a:lstStyle>
            <a:lvl1pPr>
              <a:defRPr>
                <a:latin typeface="Lato" panose="020F0502020204030203" pitchFamily="34" charset="0"/>
              </a:defRPr>
            </a:lvl1pPr>
          </a:lstStyle>
          <a:p>
            <a:endParaRPr lang="en-US" dirty="0"/>
          </a:p>
        </p:txBody>
      </p:sp>
      <p:sp>
        <p:nvSpPr>
          <p:cNvPr id="10" name="Slide Number Placeholder 5">
            <a:extLst>
              <a:ext uri="{FF2B5EF4-FFF2-40B4-BE49-F238E27FC236}">
                <a16:creationId xmlns:a16="http://schemas.microsoft.com/office/drawing/2014/main" id="{A1C1DA3F-0F46-4196-8142-8880E4858DD7}"/>
              </a:ext>
            </a:extLst>
          </p:cNvPr>
          <p:cNvSpPr>
            <a:spLocks noGrp="1"/>
          </p:cNvSpPr>
          <p:nvPr>
            <p:ph type="sldNum" sz="quarter" idx="12"/>
          </p:nvPr>
        </p:nvSpPr>
        <p:spPr>
          <a:xfrm>
            <a:off x="8610600" y="6356350"/>
            <a:ext cx="2743200" cy="365125"/>
          </a:xfrm>
        </p:spPr>
        <p:txBody>
          <a:bodyPr/>
          <a:lstStyle>
            <a:lvl1pPr>
              <a:defRPr>
                <a:latin typeface="Lato" panose="020F0502020204030203" pitchFamily="34" charset="0"/>
              </a:defRPr>
            </a:lvl1pPr>
          </a:lstStyle>
          <a:p>
            <a:fld id="{CE79436B-0DDD-460C-A431-7710460BD93A}" type="slidenum">
              <a:rPr lang="en-US" smtClean="0"/>
              <a:pPr/>
              <a:t>‹#›</a:t>
            </a:fld>
            <a:endParaRPr lang="en-US" dirty="0"/>
          </a:p>
        </p:txBody>
      </p:sp>
    </p:spTree>
    <p:extLst>
      <p:ext uri="{BB962C8B-B14F-4D97-AF65-F5344CB8AC3E}">
        <p14:creationId xmlns:p14="http://schemas.microsoft.com/office/powerpoint/2010/main" val="16256848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17" name="Picture 16">
            <a:extLst>
              <a:ext uri="{FF2B5EF4-FFF2-40B4-BE49-F238E27FC236}">
                <a16:creationId xmlns:a16="http://schemas.microsoft.com/office/drawing/2014/main" id="{E2AB2791-D910-4135-A058-65128CBAD74A}"/>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 y="13132"/>
            <a:ext cx="2009773" cy="1485898"/>
          </a:xfrm>
          <a:prstGeom prst="rect">
            <a:avLst/>
          </a:prstGeom>
        </p:spPr>
      </p:pic>
      <p:pic>
        <p:nvPicPr>
          <p:cNvPr id="18" name="Picture 17">
            <a:extLst>
              <a:ext uri="{FF2B5EF4-FFF2-40B4-BE49-F238E27FC236}">
                <a16:creationId xmlns:a16="http://schemas.microsoft.com/office/drawing/2014/main" id="{52105D90-A2FA-4F03-9FCE-EC032B15E98C}"/>
              </a:ext>
            </a:extLst>
          </p:cNvPr>
          <p:cNvPicPr>
            <a:picLocks noChangeAspect="1"/>
          </p:cNvPicPr>
          <p:nvPr userDrawn="1"/>
        </p:nvPicPr>
        <p:blipFill>
          <a:blip r:embed="rId3">
            <a:extLst>
              <a:ext uri="{28A0092B-C50C-407E-A947-70E740481C1C}">
                <a14:useLocalDpi xmlns:a14="http://schemas.microsoft.com/office/drawing/2010/main" val="0"/>
              </a:ext>
            </a:extLst>
          </a:blip>
          <a:srcRect/>
          <a:stretch/>
        </p:blipFill>
        <p:spPr>
          <a:xfrm>
            <a:off x="11308913" y="5982797"/>
            <a:ext cx="883086" cy="875201"/>
          </a:xfrm>
          <a:prstGeom prst="rect">
            <a:avLst/>
          </a:prstGeom>
        </p:spPr>
      </p:pic>
      <p:pic>
        <p:nvPicPr>
          <p:cNvPr id="16" name="Picture 15">
            <a:extLst>
              <a:ext uri="{FF2B5EF4-FFF2-40B4-BE49-F238E27FC236}">
                <a16:creationId xmlns:a16="http://schemas.microsoft.com/office/drawing/2014/main" id="{D8E15008-311A-4421-BCDA-43FC7DAE90CC}"/>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9407100" y="334007"/>
            <a:ext cx="2375697" cy="776886"/>
          </a:xfrm>
          <a:prstGeom prst="rect">
            <a:avLst/>
          </a:prstGeom>
        </p:spPr>
      </p:pic>
      <p:sp>
        <p:nvSpPr>
          <p:cNvPr id="2" name="Title 1">
            <a:extLst>
              <a:ext uri="{FF2B5EF4-FFF2-40B4-BE49-F238E27FC236}">
                <a16:creationId xmlns:a16="http://schemas.microsoft.com/office/drawing/2014/main" id="{09D3B9C7-E388-462F-878F-9B56FE71A0CE}"/>
              </a:ext>
            </a:extLst>
          </p:cNvPr>
          <p:cNvSpPr>
            <a:spLocks noGrp="1"/>
          </p:cNvSpPr>
          <p:nvPr>
            <p:ph type="title"/>
          </p:nvPr>
        </p:nvSpPr>
        <p:spPr>
          <a:xfrm>
            <a:off x="839788" y="457200"/>
            <a:ext cx="3932237" cy="1600200"/>
          </a:xfrm>
        </p:spPr>
        <p:txBody>
          <a:bodyPr anchor="b">
            <a:normAutofit/>
          </a:bodyPr>
          <a:lstStyle>
            <a:lvl1pPr>
              <a:defRPr sz="3600" b="0">
                <a:solidFill>
                  <a:srgbClr val="FFC000"/>
                </a:solidFill>
                <a:latin typeface="Lato" panose="020F0502020204030203" pitchFamily="34" charset="0"/>
              </a:defRPr>
            </a:lvl1pPr>
          </a:lstStyle>
          <a:p>
            <a:r>
              <a:rPr lang="en-US" dirty="0"/>
              <a:t>Click to edit Master title style</a:t>
            </a:r>
          </a:p>
        </p:txBody>
      </p:sp>
      <p:sp>
        <p:nvSpPr>
          <p:cNvPr id="3" name="Content Placeholder 2">
            <a:extLst>
              <a:ext uri="{FF2B5EF4-FFF2-40B4-BE49-F238E27FC236}">
                <a16:creationId xmlns:a16="http://schemas.microsoft.com/office/drawing/2014/main" id="{A14C3BEA-E046-4246-87D7-263A97295FD9}"/>
              </a:ext>
            </a:extLst>
          </p:cNvPr>
          <p:cNvSpPr>
            <a:spLocks noGrp="1"/>
          </p:cNvSpPr>
          <p:nvPr>
            <p:ph idx="1"/>
          </p:nvPr>
        </p:nvSpPr>
        <p:spPr>
          <a:xfrm>
            <a:off x="5183188" y="1257993"/>
            <a:ext cx="6172200" cy="4603057"/>
          </a:xfrm>
        </p:spPr>
        <p:txBody>
          <a:bodyPr/>
          <a:lstStyle>
            <a:lvl1pPr>
              <a:defRPr sz="3200">
                <a:solidFill>
                  <a:schemeClr val="bg1"/>
                </a:solidFill>
                <a:latin typeface="Lato" panose="020F0502020204030203" pitchFamily="34" charset="0"/>
              </a:defRPr>
            </a:lvl1pPr>
            <a:lvl2pPr>
              <a:defRPr sz="2800">
                <a:solidFill>
                  <a:schemeClr val="bg1"/>
                </a:solidFill>
                <a:latin typeface="Lato" panose="020F0502020204030203" pitchFamily="34" charset="0"/>
              </a:defRPr>
            </a:lvl2pPr>
            <a:lvl3pPr>
              <a:defRPr sz="2400">
                <a:solidFill>
                  <a:schemeClr val="bg1"/>
                </a:solidFill>
                <a:latin typeface="Lato" panose="020F0502020204030203" pitchFamily="34" charset="0"/>
              </a:defRPr>
            </a:lvl3pPr>
            <a:lvl4pPr>
              <a:defRPr sz="2000">
                <a:solidFill>
                  <a:schemeClr val="bg1"/>
                </a:solidFill>
                <a:latin typeface="Lato" panose="020F0502020204030203" pitchFamily="34" charset="0"/>
              </a:defRPr>
            </a:lvl4pPr>
            <a:lvl5pPr>
              <a:defRPr sz="2000">
                <a:solidFill>
                  <a:schemeClr val="bg1"/>
                </a:solidFill>
                <a:latin typeface="Lato" panose="020F0502020204030203" pitchFamily="34" charset="0"/>
              </a:defRPr>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a:extLst>
              <a:ext uri="{FF2B5EF4-FFF2-40B4-BE49-F238E27FC236}">
                <a16:creationId xmlns:a16="http://schemas.microsoft.com/office/drawing/2014/main" id="{5757922C-04F9-4248-BE8D-9919E24B9C6B}"/>
              </a:ext>
            </a:extLst>
          </p:cNvPr>
          <p:cNvSpPr>
            <a:spLocks noGrp="1"/>
          </p:cNvSpPr>
          <p:nvPr>
            <p:ph type="body" sz="half" idx="2"/>
          </p:nvPr>
        </p:nvSpPr>
        <p:spPr>
          <a:xfrm>
            <a:off x="839788" y="2057400"/>
            <a:ext cx="3932237" cy="3811588"/>
          </a:xfrm>
        </p:spPr>
        <p:txBody>
          <a:bodyPr>
            <a:normAutofit/>
          </a:bodyPr>
          <a:lstStyle>
            <a:lvl1pPr marL="0" indent="0">
              <a:buNone/>
              <a:defRPr sz="1800" b="0">
                <a:solidFill>
                  <a:srgbClr val="00B0F0"/>
                </a:solidFill>
                <a:latin typeface="Lato" panose="020F0502020204030203" pitchFamily="34" charset="0"/>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11" name="Date Placeholder 3">
            <a:extLst>
              <a:ext uri="{FF2B5EF4-FFF2-40B4-BE49-F238E27FC236}">
                <a16:creationId xmlns:a16="http://schemas.microsoft.com/office/drawing/2014/main" id="{9476E37D-5C05-4BB3-AC3D-564CF270A2FB}"/>
              </a:ext>
            </a:extLst>
          </p:cNvPr>
          <p:cNvSpPr>
            <a:spLocks noGrp="1"/>
          </p:cNvSpPr>
          <p:nvPr>
            <p:ph type="dt" sz="half" idx="10"/>
          </p:nvPr>
        </p:nvSpPr>
        <p:spPr>
          <a:xfrm>
            <a:off x="838200" y="6356350"/>
            <a:ext cx="2743200" cy="365125"/>
          </a:xfrm>
        </p:spPr>
        <p:txBody>
          <a:bodyPr/>
          <a:lstStyle/>
          <a:p>
            <a:fld id="{77BC7F54-3F9C-4B3E-B224-44C828D85851}" type="datetimeFigureOut">
              <a:rPr lang="en-US" smtClean="0"/>
              <a:t>6/25/2020</a:t>
            </a:fld>
            <a:endParaRPr lang="en-US" dirty="0"/>
          </a:p>
        </p:txBody>
      </p:sp>
      <p:sp>
        <p:nvSpPr>
          <p:cNvPr id="12" name="Footer Placeholder 4">
            <a:extLst>
              <a:ext uri="{FF2B5EF4-FFF2-40B4-BE49-F238E27FC236}">
                <a16:creationId xmlns:a16="http://schemas.microsoft.com/office/drawing/2014/main" id="{BC73D279-FBD1-4D7F-9463-BF57B33CABE7}"/>
              </a:ext>
            </a:extLst>
          </p:cNvPr>
          <p:cNvSpPr>
            <a:spLocks noGrp="1"/>
          </p:cNvSpPr>
          <p:nvPr>
            <p:ph type="ftr" sz="quarter" idx="11"/>
          </p:nvPr>
        </p:nvSpPr>
        <p:spPr>
          <a:xfrm>
            <a:off x="4038600" y="6356350"/>
            <a:ext cx="4114800" cy="365125"/>
          </a:xfrm>
        </p:spPr>
        <p:txBody>
          <a:bodyPr/>
          <a:lstStyle>
            <a:lvl1pPr>
              <a:defRPr>
                <a:latin typeface="Lato" panose="020F0502020204030203" pitchFamily="34" charset="0"/>
              </a:defRPr>
            </a:lvl1pPr>
          </a:lstStyle>
          <a:p>
            <a:endParaRPr lang="en-US" dirty="0"/>
          </a:p>
        </p:txBody>
      </p:sp>
      <p:sp>
        <p:nvSpPr>
          <p:cNvPr id="13" name="Slide Number Placeholder 5">
            <a:extLst>
              <a:ext uri="{FF2B5EF4-FFF2-40B4-BE49-F238E27FC236}">
                <a16:creationId xmlns:a16="http://schemas.microsoft.com/office/drawing/2014/main" id="{1A079081-04DE-4791-BA26-0AEF00441D63}"/>
              </a:ext>
            </a:extLst>
          </p:cNvPr>
          <p:cNvSpPr>
            <a:spLocks noGrp="1"/>
          </p:cNvSpPr>
          <p:nvPr>
            <p:ph type="sldNum" sz="quarter" idx="12"/>
          </p:nvPr>
        </p:nvSpPr>
        <p:spPr>
          <a:xfrm>
            <a:off x="8610600" y="6356350"/>
            <a:ext cx="2743200" cy="365125"/>
          </a:xfrm>
        </p:spPr>
        <p:txBody>
          <a:bodyPr/>
          <a:lstStyle>
            <a:lvl1pPr>
              <a:defRPr>
                <a:latin typeface="Lato" panose="020F0502020204030203" pitchFamily="34" charset="0"/>
              </a:defRPr>
            </a:lvl1pPr>
          </a:lstStyle>
          <a:p>
            <a:fld id="{CE79436B-0DDD-460C-A431-7710460BD93A}" type="slidenum">
              <a:rPr lang="en-US" smtClean="0"/>
              <a:pPr/>
              <a:t>‹#›</a:t>
            </a:fld>
            <a:endParaRPr lang="en-US" dirty="0"/>
          </a:p>
        </p:txBody>
      </p:sp>
    </p:spTree>
    <p:extLst>
      <p:ext uri="{BB962C8B-B14F-4D97-AF65-F5344CB8AC3E}">
        <p14:creationId xmlns:p14="http://schemas.microsoft.com/office/powerpoint/2010/main" val="2107066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17" name="Picture 16">
            <a:extLst>
              <a:ext uri="{FF2B5EF4-FFF2-40B4-BE49-F238E27FC236}">
                <a16:creationId xmlns:a16="http://schemas.microsoft.com/office/drawing/2014/main" id="{23C5C221-EBAA-44AC-AC02-C71DA8A7D6E5}"/>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 y="13132"/>
            <a:ext cx="2009773" cy="1485898"/>
          </a:xfrm>
          <a:prstGeom prst="rect">
            <a:avLst/>
          </a:prstGeom>
        </p:spPr>
      </p:pic>
      <p:pic>
        <p:nvPicPr>
          <p:cNvPr id="18" name="Picture 17">
            <a:extLst>
              <a:ext uri="{FF2B5EF4-FFF2-40B4-BE49-F238E27FC236}">
                <a16:creationId xmlns:a16="http://schemas.microsoft.com/office/drawing/2014/main" id="{C0641216-009E-459C-B537-D9CC28E1524A}"/>
              </a:ext>
            </a:extLst>
          </p:cNvPr>
          <p:cNvPicPr>
            <a:picLocks noChangeAspect="1"/>
          </p:cNvPicPr>
          <p:nvPr userDrawn="1"/>
        </p:nvPicPr>
        <p:blipFill>
          <a:blip r:embed="rId3">
            <a:extLst>
              <a:ext uri="{28A0092B-C50C-407E-A947-70E740481C1C}">
                <a14:useLocalDpi xmlns:a14="http://schemas.microsoft.com/office/drawing/2010/main" val="0"/>
              </a:ext>
            </a:extLst>
          </a:blip>
          <a:srcRect/>
          <a:stretch/>
        </p:blipFill>
        <p:spPr>
          <a:xfrm>
            <a:off x="11308913" y="5982797"/>
            <a:ext cx="883086" cy="875201"/>
          </a:xfrm>
          <a:prstGeom prst="rect">
            <a:avLst/>
          </a:prstGeom>
        </p:spPr>
      </p:pic>
      <p:pic>
        <p:nvPicPr>
          <p:cNvPr id="16" name="Picture 15">
            <a:extLst>
              <a:ext uri="{FF2B5EF4-FFF2-40B4-BE49-F238E27FC236}">
                <a16:creationId xmlns:a16="http://schemas.microsoft.com/office/drawing/2014/main" id="{6BFEDA07-8DF5-4654-A39F-7D5AC53A353F}"/>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9407100" y="334007"/>
            <a:ext cx="2375697" cy="776886"/>
          </a:xfrm>
          <a:prstGeom prst="rect">
            <a:avLst/>
          </a:prstGeom>
        </p:spPr>
      </p:pic>
      <p:sp>
        <p:nvSpPr>
          <p:cNvPr id="2" name="Title 1">
            <a:extLst>
              <a:ext uri="{FF2B5EF4-FFF2-40B4-BE49-F238E27FC236}">
                <a16:creationId xmlns:a16="http://schemas.microsoft.com/office/drawing/2014/main" id="{3E94311B-C47F-44E9-ACB5-3489B1ADC8D4}"/>
              </a:ext>
            </a:extLst>
          </p:cNvPr>
          <p:cNvSpPr>
            <a:spLocks noGrp="1"/>
          </p:cNvSpPr>
          <p:nvPr>
            <p:ph type="title"/>
          </p:nvPr>
        </p:nvSpPr>
        <p:spPr>
          <a:xfrm>
            <a:off x="839788" y="457200"/>
            <a:ext cx="3932237" cy="1600200"/>
          </a:xfrm>
        </p:spPr>
        <p:txBody>
          <a:bodyPr anchor="b">
            <a:normAutofit/>
          </a:bodyPr>
          <a:lstStyle>
            <a:lvl1pPr>
              <a:defRPr sz="3600" b="0">
                <a:solidFill>
                  <a:srgbClr val="FFC000"/>
                </a:solidFill>
                <a:latin typeface="Lato" panose="020F0502020204030203" pitchFamily="34" charset="0"/>
              </a:defRPr>
            </a:lvl1pPr>
          </a:lstStyle>
          <a:p>
            <a:r>
              <a:rPr lang="en-US" dirty="0"/>
              <a:t>Click to edit Master title style</a:t>
            </a:r>
          </a:p>
        </p:txBody>
      </p:sp>
      <p:sp>
        <p:nvSpPr>
          <p:cNvPr id="3" name="Picture Placeholder 2">
            <a:extLst>
              <a:ext uri="{FF2B5EF4-FFF2-40B4-BE49-F238E27FC236}">
                <a16:creationId xmlns:a16="http://schemas.microsoft.com/office/drawing/2014/main" id="{4CCD1489-D1FB-46CA-B4C4-743A453A4E90}"/>
              </a:ext>
            </a:extLst>
          </p:cNvPr>
          <p:cNvSpPr>
            <a:spLocks noGrp="1"/>
          </p:cNvSpPr>
          <p:nvPr>
            <p:ph type="pic" idx="1"/>
          </p:nvPr>
        </p:nvSpPr>
        <p:spPr>
          <a:xfrm>
            <a:off x="5183188" y="1230284"/>
            <a:ext cx="6172200" cy="4630766"/>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E7C490F1-E166-4145-B0F4-351E9622F8A9}"/>
              </a:ext>
            </a:extLst>
          </p:cNvPr>
          <p:cNvSpPr>
            <a:spLocks noGrp="1"/>
          </p:cNvSpPr>
          <p:nvPr>
            <p:ph type="body" sz="half" idx="2"/>
          </p:nvPr>
        </p:nvSpPr>
        <p:spPr>
          <a:xfrm>
            <a:off x="839788" y="2057400"/>
            <a:ext cx="3932237" cy="3811588"/>
          </a:xfrm>
        </p:spPr>
        <p:txBody>
          <a:bodyPr>
            <a:normAutofit/>
          </a:bodyPr>
          <a:lstStyle>
            <a:lvl1pPr marL="0" indent="0">
              <a:buNone/>
              <a:defRPr sz="1800" b="1">
                <a:solidFill>
                  <a:srgbClr val="00B0F0"/>
                </a:solidFill>
                <a:latin typeface="Lato" panose="020F0502020204030203" pitchFamily="34" charset="0"/>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11" name="Date Placeholder 3">
            <a:extLst>
              <a:ext uri="{FF2B5EF4-FFF2-40B4-BE49-F238E27FC236}">
                <a16:creationId xmlns:a16="http://schemas.microsoft.com/office/drawing/2014/main" id="{8C1DA8ED-2D10-4E43-B932-A2C897CEDB58}"/>
              </a:ext>
            </a:extLst>
          </p:cNvPr>
          <p:cNvSpPr>
            <a:spLocks noGrp="1"/>
          </p:cNvSpPr>
          <p:nvPr>
            <p:ph type="dt" sz="half" idx="10"/>
          </p:nvPr>
        </p:nvSpPr>
        <p:spPr>
          <a:xfrm>
            <a:off x="838200" y="6356350"/>
            <a:ext cx="2743200" cy="365125"/>
          </a:xfrm>
        </p:spPr>
        <p:txBody>
          <a:bodyPr/>
          <a:lstStyle/>
          <a:p>
            <a:fld id="{77BC7F54-3F9C-4B3E-B224-44C828D85851}" type="datetimeFigureOut">
              <a:rPr lang="en-US" smtClean="0"/>
              <a:t>6/25/2020</a:t>
            </a:fld>
            <a:endParaRPr lang="en-US" dirty="0"/>
          </a:p>
        </p:txBody>
      </p:sp>
      <p:sp>
        <p:nvSpPr>
          <p:cNvPr id="12" name="Footer Placeholder 4">
            <a:extLst>
              <a:ext uri="{FF2B5EF4-FFF2-40B4-BE49-F238E27FC236}">
                <a16:creationId xmlns:a16="http://schemas.microsoft.com/office/drawing/2014/main" id="{593B7EB1-94CD-483E-875A-B8B84144C4C0}"/>
              </a:ext>
            </a:extLst>
          </p:cNvPr>
          <p:cNvSpPr>
            <a:spLocks noGrp="1"/>
          </p:cNvSpPr>
          <p:nvPr>
            <p:ph type="ftr" sz="quarter" idx="11"/>
          </p:nvPr>
        </p:nvSpPr>
        <p:spPr>
          <a:xfrm>
            <a:off x="4038600" y="6356350"/>
            <a:ext cx="4114800" cy="365125"/>
          </a:xfrm>
        </p:spPr>
        <p:txBody>
          <a:bodyPr/>
          <a:lstStyle>
            <a:lvl1pPr>
              <a:defRPr>
                <a:latin typeface="Lato" panose="020F0502020204030203" pitchFamily="34" charset="0"/>
              </a:defRPr>
            </a:lvl1pPr>
          </a:lstStyle>
          <a:p>
            <a:endParaRPr lang="en-US" dirty="0"/>
          </a:p>
        </p:txBody>
      </p:sp>
      <p:sp>
        <p:nvSpPr>
          <p:cNvPr id="13" name="Slide Number Placeholder 5">
            <a:extLst>
              <a:ext uri="{FF2B5EF4-FFF2-40B4-BE49-F238E27FC236}">
                <a16:creationId xmlns:a16="http://schemas.microsoft.com/office/drawing/2014/main" id="{556FD2FF-45BC-463C-874C-2177096384B0}"/>
              </a:ext>
            </a:extLst>
          </p:cNvPr>
          <p:cNvSpPr>
            <a:spLocks noGrp="1"/>
          </p:cNvSpPr>
          <p:nvPr>
            <p:ph type="sldNum" sz="quarter" idx="12"/>
          </p:nvPr>
        </p:nvSpPr>
        <p:spPr>
          <a:xfrm>
            <a:off x="8610600" y="6356350"/>
            <a:ext cx="2743200" cy="365125"/>
          </a:xfrm>
        </p:spPr>
        <p:txBody>
          <a:bodyPr/>
          <a:lstStyle>
            <a:lvl1pPr>
              <a:defRPr>
                <a:latin typeface="Lato" panose="020F0502020204030203" pitchFamily="34" charset="0"/>
              </a:defRPr>
            </a:lvl1pPr>
          </a:lstStyle>
          <a:p>
            <a:fld id="{CE79436B-0DDD-460C-A431-7710460BD93A}" type="slidenum">
              <a:rPr lang="en-US" smtClean="0"/>
              <a:pPr/>
              <a:t>‹#›</a:t>
            </a:fld>
            <a:endParaRPr lang="en-US" dirty="0"/>
          </a:p>
        </p:txBody>
      </p:sp>
    </p:spTree>
    <p:extLst>
      <p:ext uri="{BB962C8B-B14F-4D97-AF65-F5344CB8AC3E}">
        <p14:creationId xmlns:p14="http://schemas.microsoft.com/office/powerpoint/2010/main" val="37267069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C790C1C7-648A-424F-B2C7-F2772F6F0AFD}"/>
              </a:ext>
            </a:extLst>
          </p:cNvPr>
          <p:cNvSpPr/>
          <p:nvPr userDrawn="1"/>
        </p:nvSpPr>
        <p:spPr>
          <a:xfrm>
            <a:off x="0" y="0"/>
            <a:ext cx="12192000" cy="6858000"/>
          </a:xfrm>
          <a:prstGeom prst="rect">
            <a:avLst/>
          </a:prstGeom>
          <a:solidFill>
            <a:srgbClr val="282F48"/>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a:p>
        </p:txBody>
      </p:sp>
      <p:sp>
        <p:nvSpPr>
          <p:cNvPr id="2" name="Title Placeholder 1">
            <a:extLst>
              <a:ext uri="{FF2B5EF4-FFF2-40B4-BE49-F238E27FC236}">
                <a16:creationId xmlns:a16="http://schemas.microsoft.com/office/drawing/2014/main" id="{2C53153B-D072-49C5-8D9E-924315BA9C4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a:extLst>
              <a:ext uri="{FF2B5EF4-FFF2-40B4-BE49-F238E27FC236}">
                <a16:creationId xmlns:a16="http://schemas.microsoft.com/office/drawing/2014/main" id="{190F5FFB-4249-4E92-BD8C-6E47FA7D7C2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23063491-FF9E-4B5E-AF0D-3631460912F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bg1"/>
                </a:solidFill>
                <a:latin typeface="Lato" panose="020F0502020204030203" pitchFamily="34" charset="0"/>
              </a:defRPr>
            </a:lvl1pPr>
          </a:lstStyle>
          <a:p>
            <a:fld id="{77BC7F54-3F9C-4B3E-B224-44C828D85851}" type="datetimeFigureOut">
              <a:rPr lang="en-US" smtClean="0"/>
              <a:pPr/>
              <a:t>6/25/2020</a:t>
            </a:fld>
            <a:endParaRPr lang="en-US"/>
          </a:p>
        </p:txBody>
      </p:sp>
      <p:sp>
        <p:nvSpPr>
          <p:cNvPr id="5" name="Footer Placeholder 4">
            <a:extLst>
              <a:ext uri="{FF2B5EF4-FFF2-40B4-BE49-F238E27FC236}">
                <a16:creationId xmlns:a16="http://schemas.microsoft.com/office/drawing/2014/main" id="{B7C90C38-975E-4F58-9D13-36EFFD67666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bg1"/>
                </a:solidFill>
                <a:latin typeface="Lato" panose="020F0502020204030203" pitchFamily="34" charset="0"/>
              </a:defRPr>
            </a:lvl1pPr>
          </a:lstStyle>
          <a:p>
            <a:endParaRPr lang="en-US"/>
          </a:p>
        </p:txBody>
      </p:sp>
      <p:sp>
        <p:nvSpPr>
          <p:cNvPr id="6" name="Slide Number Placeholder 5">
            <a:extLst>
              <a:ext uri="{FF2B5EF4-FFF2-40B4-BE49-F238E27FC236}">
                <a16:creationId xmlns:a16="http://schemas.microsoft.com/office/drawing/2014/main" id="{0799ACB1-4AD5-45F4-8930-71B0FBCEE1E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bg1"/>
                </a:solidFill>
                <a:latin typeface="Lato" panose="020F0502020204030203" pitchFamily="34" charset="0"/>
              </a:defRPr>
            </a:lvl1pPr>
          </a:lstStyle>
          <a:p>
            <a:fld id="{CE79436B-0DDD-460C-A431-7710460BD93A}" type="slidenum">
              <a:rPr lang="en-US" smtClean="0"/>
              <a:pPr/>
              <a:t>‹#›</a:t>
            </a:fld>
            <a:endParaRPr lang="en-US"/>
          </a:p>
        </p:txBody>
      </p:sp>
    </p:spTree>
    <p:extLst>
      <p:ext uri="{BB962C8B-B14F-4D97-AF65-F5344CB8AC3E}">
        <p14:creationId xmlns:p14="http://schemas.microsoft.com/office/powerpoint/2010/main" val="154884651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800" b="0" kern="1200">
          <a:solidFill>
            <a:srgbClr val="FFC000"/>
          </a:solidFill>
          <a:latin typeface="Lato" panose="020F0502020204030203" pitchFamily="34" charset="0"/>
          <a:ea typeface="+mj-ea"/>
          <a:cs typeface="+mj-cs"/>
        </a:defRPr>
      </a:lvl1pPr>
    </p:titleStyle>
    <p:bodyStyle>
      <a:lvl1pPr marL="228600" indent="-228600" algn="l" defTabSz="914400" rtl="0" eaLnBrk="1" latinLnBrk="0" hangingPunct="1">
        <a:lnSpc>
          <a:spcPct val="100000"/>
        </a:lnSpc>
        <a:spcBef>
          <a:spcPts val="1000"/>
        </a:spcBef>
        <a:buFont typeface="Arial" panose="020B0604020202020204" pitchFamily="34" charset="0"/>
        <a:buChar char="•"/>
        <a:defRPr sz="4400" kern="1200">
          <a:solidFill>
            <a:schemeClr val="bg1"/>
          </a:solidFill>
          <a:latin typeface="Lato" panose="020F0502020204030203" pitchFamily="34" charset="0"/>
          <a:ea typeface="+mn-ea"/>
          <a:cs typeface="+mn-cs"/>
        </a:defRPr>
      </a:lvl1pPr>
      <a:lvl2pPr marL="685800" indent="-228600" algn="l" defTabSz="914400" rtl="0" eaLnBrk="1" latinLnBrk="0" hangingPunct="1">
        <a:lnSpc>
          <a:spcPct val="100000"/>
        </a:lnSpc>
        <a:spcBef>
          <a:spcPts val="500"/>
        </a:spcBef>
        <a:buFont typeface="Arial" panose="020B0604020202020204" pitchFamily="34" charset="0"/>
        <a:buChar char="•"/>
        <a:defRPr sz="4000" kern="1200">
          <a:solidFill>
            <a:schemeClr val="bg1"/>
          </a:solidFill>
          <a:latin typeface="Lato" panose="020F0502020204030203" pitchFamily="34" charset="0"/>
          <a:ea typeface="+mn-ea"/>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sz="3600" kern="1200">
          <a:solidFill>
            <a:schemeClr val="bg1"/>
          </a:solidFill>
          <a:latin typeface="Lato" panose="020F0502020204030203" pitchFamily="34" charset="0"/>
          <a:ea typeface="+mn-ea"/>
          <a:cs typeface="+mn-cs"/>
        </a:defRPr>
      </a:lvl3pPr>
      <a:lvl4pPr marL="1600200" indent="-228600" algn="l" defTabSz="914400" rtl="0" eaLnBrk="1" latinLnBrk="0" hangingPunct="1">
        <a:lnSpc>
          <a:spcPct val="100000"/>
        </a:lnSpc>
        <a:spcBef>
          <a:spcPts val="500"/>
        </a:spcBef>
        <a:buFont typeface="Arial" panose="020B0604020202020204" pitchFamily="34" charset="0"/>
        <a:buChar char="•"/>
        <a:defRPr sz="3200" kern="1200">
          <a:solidFill>
            <a:schemeClr val="bg1"/>
          </a:solidFill>
          <a:latin typeface="Lato" panose="020F0502020204030203" pitchFamily="34" charset="0"/>
          <a:ea typeface="+mn-ea"/>
          <a:cs typeface="+mn-cs"/>
        </a:defRPr>
      </a:lvl4pPr>
      <a:lvl5pPr marL="2057400" indent="-228600" algn="l" defTabSz="914400" rtl="0" eaLnBrk="1" latinLnBrk="0" hangingPunct="1">
        <a:lnSpc>
          <a:spcPct val="100000"/>
        </a:lnSpc>
        <a:spcBef>
          <a:spcPts val="500"/>
        </a:spcBef>
        <a:buFont typeface="Arial" panose="020B0604020202020204" pitchFamily="34" charset="0"/>
        <a:buChar char="•"/>
        <a:defRPr sz="3200" kern="1200">
          <a:solidFill>
            <a:schemeClr val="bg1"/>
          </a:solidFill>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2.gif"/><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1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8.png"/><Relationship Id="rId4" Type="http://schemas.openxmlformats.org/officeDocument/2006/relationships/image" Target="../media/image7.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ED9B43-1F06-4787-87FA-B477DA2FE81A}"/>
              </a:ext>
            </a:extLst>
          </p:cNvPr>
          <p:cNvSpPr>
            <a:spLocks noGrp="1"/>
          </p:cNvSpPr>
          <p:nvPr>
            <p:ph type="ctrTitle"/>
          </p:nvPr>
        </p:nvSpPr>
        <p:spPr>
          <a:xfrm>
            <a:off x="676275" y="1214438"/>
            <a:ext cx="10668000" cy="2387600"/>
          </a:xfrm>
        </p:spPr>
        <p:txBody>
          <a:bodyPr/>
          <a:lstStyle/>
          <a:p>
            <a:r>
              <a:rPr lang="en-US" dirty="0"/>
              <a:t>Event Registration Series Emails</a:t>
            </a:r>
          </a:p>
        </p:txBody>
      </p:sp>
      <p:sp>
        <p:nvSpPr>
          <p:cNvPr id="3" name="Subtitle 2">
            <a:extLst>
              <a:ext uri="{FF2B5EF4-FFF2-40B4-BE49-F238E27FC236}">
                <a16:creationId xmlns:a16="http://schemas.microsoft.com/office/drawing/2014/main" id="{1838F46B-5C72-4B56-94EE-1CF8FD0133EC}"/>
              </a:ext>
            </a:extLst>
          </p:cNvPr>
          <p:cNvSpPr>
            <a:spLocks noGrp="1"/>
          </p:cNvSpPr>
          <p:nvPr>
            <p:ph type="subTitle" idx="1"/>
          </p:nvPr>
        </p:nvSpPr>
        <p:spPr>
          <a:xfrm>
            <a:off x="847725" y="3602038"/>
            <a:ext cx="10277475" cy="1655762"/>
          </a:xfrm>
        </p:spPr>
        <p:txBody>
          <a:bodyPr/>
          <a:lstStyle/>
          <a:p>
            <a:r>
              <a:rPr lang="en-US" dirty="0"/>
              <a:t>Automate Emails to Drive Event Registrations and Attendance</a:t>
            </a:r>
          </a:p>
        </p:txBody>
      </p:sp>
    </p:spTree>
    <p:extLst>
      <p:ext uri="{BB962C8B-B14F-4D97-AF65-F5344CB8AC3E}">
        <p14:creationId xmlns:p14="http://schemas.microsoft.com/office/powerpoint/2010/main" val="221750543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2F9A0F-9984-4028-BF41-776D78AF07C7}"/>
              </a:ext>
            </a:extLst>
          </p:cNvPr>
          <p:cNvSpPr>
            <a:spLocks noGrp="1"/>
          </p:cNvSpPr>
          <p:nvPr>
            <p:ph type="title"/>
          </p:nvPr>
        </p:nvSpPr>
        <p:spPr/>
        <p:txBody>
          <a:bodyPr>
            <a:normAutofit fontScale="90000"/>
          </a:bodyPr>
          <a:lstStyle/>
          <a:p>
            <a:r>
              <a:rPr lang="en-US" dirty="0"/>
              <a:t>Starter Copy for Event Follow Up Email</a:t>
            </a:r>
          </a:p>
        </p:txBody>
      </p:sp>
      <p:sp>
        <p:nvSpPr>
          <p:cNvPr id="3" name="Content Placeholder 2">
            <a:extLst>
              <a:ext uri="{FF2B5EF4-FFF2-40B4-BE49-F238E27FC236}">
                <a16:creationId xmlns:a16="http://schemas.microsoft.com/office/drawing/2014/main" id="{0B02E960-55C2-4AF4-B8BF-113B6CD4F338}"/>
              </a:ext>
            </a:extLst>
          </p:cNvPr>
          <p:cNvSpPr>
            <a:spLocks noGrp="1"/>
          </p:cNvSpPr>
          <p:nvPr>
            <p:ph idx="1"/>
          </p:nvPr>
        </p:nvSpPr>
        <p:spPr/>
        <p:txBody>
          <a:bodyPr>
            <a:normAutofit fontScale="70000" lnSpcReduction="20000"/>
          </a:bodyPr>
          <a:lstStyle/>
          <a:p>
            <a:pPr marL="0" indent="0">
              <a:buNone/>
            </a:pPr>
            <a:r>
              <a:rPr lang="en-US" b="1" dirty="0"/>
              <a:t>Subject Line: </a:t>
            </a:r>
            <a:r>
              <a:rPr lang="en-US" dirty="0"/>
              <a:t>“Thanks for joining us at XX”</a:t>
            </a:r>
          </a:p>
          <a:p>
            <a:pPr marL="0" indent="0">
              <a:buNone/>
            </a:pPr>
            <a:endParaRPr lang="en-US" dirty="0"/>
          </a:p>
          <a:p>
            <a:pPr marL="0" indent="0">
              <a:buNone/>
            </a:pPr>
            <a:r>
              <a:rPr lang="en-US" dirty="0"/>
              <a:t>We enjoyed having you at XX event.  We hope you learned a lot and had the opportunity to meet other professionals in the industry.  </a:t>
            </a:r>
          </a:p>
          <a:p>
            <a:pPr marL="0" indent="0">
              <a:buNone/>
            </a:pPr>
            <a:endParaRPr lang="en-US" dirty="0"/>
          </a:p>
          <a:p>
            <a:pPr marL="0" indent="0">
              <a:buNone/>
            </a:pPr>
            <a:r>
              <a:rPr lang="en-US" dirty="0"/>
              <a:t>We are always working to improve our experience for our members.  Tell us how we did so we can make it better next year! </a:t>
            </a:r>
          </a:p>
          <a:p>
            <a:pPr marL="0" indent="0">
              <a:buNone/>
            </a:pPr>
            <a:r>
              <a:rPr lang="en-US" dirty="0"/>
              <a:t>[SURVEY LINK]</a:t>
            </a:r>
          </a:p>
        </p:txBody>
      </p:sp>
    </p:spTree>
    <p:extLst>
      <p:ext uri="{BB962C8B-B14F-4D97-AF65-F5344CB8AC3E}">
        <p14:creationId xmlns:p14="http://schemas.microsoft.com/office/powerpoint/2010/main" val="78182306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ABFAF139-7692-46AA-A491-5F558E5F73DC}"/>
              </a:ext>
            </a:extLst>
          </p:cNvPr>
          <p:cNvSpPr>
            <a:spLocks noGrp="1"/>
          </p:cNvSpPr>
          <p:nvPr>
            <p:ph type="title"/>
          </p:nvPr>
        </p:nvSpPr>
        <p:spPr>
          <a:xfrm>
            <a:off x="831850" y="1709739"/>
            <a:ext cx="10515600" cy="2039302"/>
          </a:xfrm>
        </p:spPr>
        <p:txBody>
          <a:bodyPr/>
          <a:lstStyle/>
          <a:p>
            <a:pPr algn="ctr"/>
            <a:r>
              <a:rPr lang="en-US" dirty="0"/>
              <a:t>Event Registration</a:t>
            </a:r>
            <a:br>
              <a:rPr lang="en-US" dirty="0"/>
            </a:br>
            <a:r>
              <a:rPr lang="en-US" dirty="0"/>
              <a:t>Email Examples</a:t>
            </a:r>
          </a:p>
        </p:txBody>
      </p:sp>
    </p:spTree>
    <p:extLst>
      <p:ext uri="{BB962C8B-B14F-4D97-AF65-F5344CB8AC3E}">
        <p14:creationId xmlns:p14="http://schemas.microsoft.com/office/powerpoint/2010/main" val="364144159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6A7BA7BD-12F8-4A99-B8CF-5F595ACB3004}"/>
              </a:ext>
            </a:extLst>
          </p:cNvPr>
          <p:cNvSpPr>
            <a:spLocks noGrp="1"/>
          </p:cNvSpPr>
          <p:nvPr>
            <p:ph type="title"/>
          </p:nvPr>
        </p:nvSpPr>
        <p:spPr>
          <a:xfrm>
            <a:off x="1277112" y="563633"/>
            <a:ext cx="10515600" cy="1164389"/>
          </a:xfrm>
        </p:spPr>
        <p:txBody>
          <a:bodyPr>
            <a:normAutofit/>
          </a:bodyPr>
          <a:lstStyle/>
          <a:p>
            <a:r>
              <a:rPr lang="en-US" sz="4000" dirty="0"/>
              <a:t>Social Proof/Solve a Problem</a:t>
            </a:r>
          </a:p>
        </p:txBody>
      </p:sp>
      <p:pic>
        <p:nvPicPr>
          <p:cNvPr id="1026" name="Picture 2">
            <a:extLst>
              <a:ext uri="{FF2B5EF4-FFF2-40B4-BE49-F238E27FC236}">
                <a16:creationId xmlns:a16="http://schemas.microsoft.com/office/drawing/2014/main" id="{3899C424-44A2-443E-913D-92D968C5B66F}"/>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b="56000"/>
          <a:stretch/>
        </p:blipFill>
        <p:spPr bwMode="auto">
          <a:xfrm>
            <a:off x="1676544" y="1516501"/>
            <a:ext cx="3650851" cy="5091369"/>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a:extLst>
              <a:ext uri="{FF2B5EF4-FFF2-40B4-BE49-F238E27FC236}">
                <a16:creationId xmlns:a16="http://schemas.microsoft.com/office/drawing/2014/main" id="{5410A8BC-1CFC-4C81-B4F3-F2C6E386F67C}"/>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36437" b="22557"/>
          <a:stretch/>
        </p:blipFill>
        <p:spPr bwMode="auto">
          <a:xfrm>
            <a:off x="6534912" y="1487274"/>
            <a:ext cx="3650851" cy="512059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2553272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AB22CE74-6D01-40B3-A64B-AB8FA2B1720B}"/>
              </a:ext>
            </a:extLst>
          </p:cNvPr>
          <p:cNvSpPr>
            <a:spLocks noGrp="1"/>
          </p:cNvSpPr>
          <p:nvPr>
            <p:ph type="title"/>
          </p:nvPr>
        </p:nvSpPr>
        <p:spPr>
          <a:xfrm>
            <a:off x="838200" y="792233"/>
            <a:ext cx="10515600" cy="1164389"/>
          </a:xfrm>
        </p:spPr>
        <p:txBody>
          <a:bodyPr>
            <a:normAutofit/>
          </a:bodyPr>
          <a:lstStyle/>
          <a:p>
            <a:r>
              <a:rPr lang="en-US" sz="4000" dirty="0"/>
              <a:t>Urgency/Personalized Copy</a:t>
            </a:r>
          </a:p>
        </p:txBody>
      </p:sp>
      <p:pic>
        <p:nvPicPr>
          <p:cNvPr id="2050" name="Picture 2" descr="General Assembly event reminder emails">
            <a:extLst>
              <a:ext uri="{FF2B5EF4-FFF2-40B4-BE49-F238E27FC236}">
                <a16:creationId xmlns:a16="http://schemas.microsoft.com/office/drawing/2014/main" id="{1EB76C46-1FA5-423C-B43F-49BE08A9687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95030" y="1874326"/>
            <a:ext cx="4491193" cy="4742594"/>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reminder email">
            <a:extLst>
              <a:ext uri="{FF2B5EF4-FFF2-40B4-BE49-F238E27FC236}">
                <a16:creationId xmlns:a16="http://schemas.microsoft.com/office/drawing/2014/main" id="{920324AD-B901-4D9A-85F1-5F61EECDC32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55348" y="1874326"/>
            <a:ext cx="4644501" cy="465855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4753228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AB22CE74-6D01-40B3-A64B-AB8FA2B1720B}"/>
              </a:ext>
            </a:extLst>
          </p:cNvPr>
          <p:cNvSpPr>
            <a:spLocks noGrp="1"/>
          </p:cNvSpPr>
          <p:nvPr>
            <p:ph type="title"/>
          </p:nvPr>
        </p:nvSpPr>
        <p:spPr>
          <a:xfrm>
            <a:off x="838200" y="792233"/>
            <a:ext cx="10515600" cy="1164389"/>
          </a:xfrm>
        </p:spPr>
        <p:txBody>
          <a:bodyPr>
            <a:normAutofit/>
          </a:bodyPr>
          <a:lstStyle/>
          <a:p>
            <a:r>
              <a:rPr lang="en-US" sz="4000" dirty="0"/>
              <a:t>Compelling Imagery &amp; Design</a:t>
            </a:r>
          </a:p>
        </p:txBody>
      </p:sp>
      <p:pic>
        <p:nvPicPr>
          <p:cNvPr id="3076" name="Picture 4" descr=" Event Confirmation/Reservation Reminder">
            <a:extLst>
              <a:ext uri="{FF2B5EF4-FFF2-40B4-BE49-F238E27FC236}">
                <a16:creationId xmlns:a16="http://schemas.microsoft.com/office/drawing/2014/main" id="{725524C3-C5AF-4E59-ACD1-DAE80D1EAB75}"/>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b="46222"/>
          <a:stretch/>
        </p:blipFill>
        <p:spPr bwMode="auto">
          <a:xfrm>
            <a:off x="6757536" y="1735717"/>
            <a:ext cx="3897391" cy="4996920"/>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descr="Example of an event reminder email confirmation ">
            <a:extLst>
              <a:ext uri="{FF2B5EF4-FFF2-40B4-BE49-F238E27FC236}">
                <a16:creationId xmlns:a16="http://schemas.microsoft.com/office/drawing/2014/main" id="{72DCA6B0-59F1-44CD-B131-A416CB0F75C2}"/>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b="38963"/>
          <a:stretch/>
        </p:blipFill>
        <p:spPr bwMode="auto">
          <a:xfrm>
            <a:off x="1698942" y="1735717"/>
            <a:ext cx="2569715" cy="4996920"/>
          </a:xfrm>
          <a:prstGeom prst="rect">
            <a:avLst/>
          </a:prstGeom>
          <a:noFill/>
          <a:extLst>
            <a:ext uri="{909E8E84-426E-40DD-AFC4-6F175D3DCCD1}">
              <a14:hiddenFill xmlns:a14="http://schemas.microsoft.com/office/drawing/2010/main">
                <a:solidFill>
                  <a:srgbClr val="FFFFFF"/>
                </a:solidFill>
              </a14:hiddenFill>
            </a:ext>
          </a:extLst>
        </p:spPr>
      </p:pic>
      <p:pic>
        <p:nvPicPr>
          <p:cNvPr id="3080" name="Picture 8" descr="Womens Conference event email example">
            <a:extLst>
              <a:ext uri="{FF2B5EF4-FFF2-40B4-BE49-F238E27FC236}">
                <a16:creationId xmlns:a16="http://schemas.microsoft.com/office/drawing/2014/main" id="{9EEEFB63-B229-4D02-A4D3-3A2F7DE47710}"/>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t="11552" b="11552"/>
          <a:stretch/>
        </p:blipFill>
        <p:spPr bwMode="auto">
          <a:xfrm>
            <a:off x="4594764" y="1735717"/>
            <a:ext cx="1836665" cy="49969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1625823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AB22CE74-6D01-40B3-A64B-AB8FA2B1720B}"/>
              </a:ext>
            </a:extLst>
          </p:cNvPr>
          <p:cNvSpPr>
            <a:spLocks noGrp="1"/>
          </p:cNvSpPr>
          <p:nvPr>
            <p:ph type="title"/>
          </p:nvPr>
        </p:nvSpPr>
        <p:spPr>
          <a:xfrm>
            <a:off x="838200" y="792233"/>
            <a:ext cx="10515600" cy="1164389"/>
          </a:xfrm>
        </p:spPr>
        <p:txBody>
          <a:bodyPr>
            <a:normAutofit fontScale="90000"/>
          </a:bodyPr>
          <a:lstStyle/>
          <a:p>
            <a:r>
              <a:rPr lang="en-US" sz="4000" dirty="0"/>
              <a:t>Event Info – Speakers, Agenda, Early Bird Offers</a:t>
            </a:r>
          </a:p>
        </p:txBody>
      </p:sp>
      <p:pic>
        <p:nvPicPr>
          <p:cNvPr id="4098" name="Picture 2" descr="salesforce event marketing email">
            <a:extLst>
              <a:ext uri="{FF2B5EF4-FFF2-40B4-BE49-F238E27FC236}">
                <a16:creationId xmlns:a16="http://schemas.microsoft.com/office/drawing/2014/main" id="{B8F8036A-1155-4AF9-B3C9-43EB27BF0149}"/>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b="47111"/>
          <a:stretch/>
        </p:blipFill>
        <p:spPr bwMode="auto">
          <a:xfrm>
            <a:off x="1215390" y="1885502"/>
            <a:ext cx="2228850" cy="4715256"/>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Event marketing emails">
            <a:extLst>
              <a:ext uri="{FF2B5EF4-FFF2-40B4-BE49-F238E27FC236}">
                <a16:creationId xmlns:a16="http://schemas.microsoft.com/office/drawing/2014/main" id="{7897090C-48FF-4E68-9F84-3EC9D28B0837}"/>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58667"/>
          <a:stretch/>
        </p:blipFill>
        <p:spPr bwMode="auto">
          <a:xfrm>
            <a:off x="4114483" y="1971040"/>
            <a:ext cx="3758893" cy="4480560"/>
          </a:xfrm>
          <a:prstGeom prst="rect">
            <a:avLst/>
          </a:prstGeom>
          <a:noFill/>
          <a:extLst>
            <a:ext uri="{909E8E84-426E-40DD-AFC4-6F175D3DCCD1}">
              <a14:hiddenFill xmlns:a14="http://schemas.microsoft.com/office/drawing/2010/main">
                <a:solidFill>
                  <a:srgbClr val="FFFFFF"/>
                </a:solidFill>
              </a14:hiddenFill>
            </a:ext>
          </a:extLst>
        </p:spPr>
      </p:pic>
      <p:pic>
        <p:nvPicPr>
          <p:cNvPr id="4102" name="Picture 6" descr="Event email marketing strategies">
            <a:extLst>
              <a:ext uri="{FF2B5EF4-FFF2-40B4-BE49-F238E27FC236}">
                <a16:creationId xmlns:a16="http://schemas.microsoft.com/office/drawing/2014/main" id="{E55B9797-4783-49C3-8E34-BE84027ED4A5}"/>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t="6810" b="13927"/>
          <a:stretch/>
        </p:blipFill>
        <p:spPr bwMode="auto">
          <a:xfrm>
            <a:off x="8625717" y="1743262"/>
            <a:ext cx="2350893" cy="50755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0143349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9FCF6B3F-43D2-41C7-A5B3-64FAC856352C}"/>
              </a:ext>
            </a:extLst>
          </p:cNvPr>
          <p:cNvSpPr/>
          <p:nvPr/>
        </p:nvSpPr>
        <p:spPr>
          <a:xfrm>
            <a:off x="0" y="0"/>
            <a:ext cx="12192000" cy="6858000"/>
          </a:xfrm>
          <a:prstGeom prst="rect">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2" name="Picture 11">
            <a:extLst>
              <a:ext uri="{FF2B5EF4-FFF2-40B4-BE49-F238E27FC236}">
                <a16:creationId xmlns:a16="http://schemas.microsoft.com/office/drawing/2014/main" id="{72E85CA0-B783-4A95-A70E-C0675761CFF1}"/>
              </a:ext>
            </a:extLst>
          </p:cNvPr>
          <p:cNvPicPr>
            <a:picLocks noChangeAspect="1"/>
          </p:cNvPicPr>
          <p:nvPr/>
        </p:nvPicPr>
        <p:blipFill rotWithShape="1">
          <a:blip r:embed="rId3">
            <a:extLst>
              <a:ext uri="{28A0092B-C50C-407E-A947-70E740481C1C}">
                <a14:useLocalDpi xmlns:a14="http://schemas.microsoft.com/office/drawing/2010/main" val="0"/>
              </a:ext>
            </a:extLst>
          </a:blip>
          <a:srcRect b="28380"/>
          <a:stretch/>
        </p:blipFill>
        <p:spPr>
          <a:xfrm>
            <a:off x="-5549" y="5887690"/>
            <a:ext cx="2289063" cy="1586536"/>
          </a:xfrm>
          <a:prstGeom prst="rect">
            <a:avLst/>
          </a:prstGeom>
        </p:spPr>
      </p:pic>
      <p:pic>
        <p:nvPicPr>
          <p:cNvPr id="16" name="Picture 15">
            <a:extLst>
              <a:ext uri="{FF2B5EF4-FFF2-40B4-BE49-F238E27FC236}">
                <a16:creationId xmlns:a16="http://schemas.microsoft.com/office/drawing/2014/main" id="{8C76F775-07DF-4E97-B223-F4E5978D2F76}"/>
              </a:ext>
            </a:extLst>
          </p:cNvPr>
          <p:cNvPicPr>
            <a:picLocks noChangeAspect="1"/>
          </p:cNvPicPr>
          <p:nvPr/>
        </p:nvPicPr>
        <p:blipFill rotWithShape="1">
          <a:blip r:embed="rId3">
            <a:extLst>
              <a:ext uri="{28A0092B-C50C-407E-A947-70E740481C1C}">
                <a14:useLocalDpi xmlns:a14="http://schemas.microsoft.com/office/drawing/2010/main" val="0"/>
              </a:ext>
            </a:extLst>
          </a:blip>
          <a:srcRect b="27956"/>
          <a:stretch/>
        </p:blipFill>
        <p:spPr>
          <a:xfrm>
            <a:off x="8388315" y="5927446"/>
            <a:ext cx="2289063" cy="1595931"/>
          </a:xfrm>
          <a:prstGeom prst="rect">
            <a:avLst/>
          </a:prstGeom>
        </p:spPr>
      </p:pic>
      <p:pic>
        <p:nvPicPr>
          <p:cNvPr id="25" name="Picture 24">
            <a:extLst>
              <a:ext uri="{FF2B5EF4-FFF2-40B4-BE49-F238E27FC236}">
                <a16:creationId xmlns:a16="http://schemas.microsoft.com/office/drawing/2014/main" id="{9367786B-499A-402E-9186-0DCC8363C12A}"/>
              </a:ext>
            </a:extLst>
          </p:cNvPr>
          <p:cNvPicPr>
            <a:picLocks noChangeAspect="1"/>
          </p:cNvPicPr>
          <p:nvPr/>
        </p:nvPicPr>
        <p:blipFill rotWithShape="1">
          <a:blip r:embed="rId4">
            <a:extLst>
              <a:ext uri="{28A0092B-C50C-407E-A947-70E740481C1C}">
                <a14:useLocalDpi xmlns:a14="http://schemas.microsoft.com/office/drawing/2010/main" val="0"/>
              </a:ext>
            </a:extLst>
          </a:blip>
          <a:srcRect b="61789"/>
          <a:stretch/>
        </p:blipFill>
        <p:spPr>
          <a:xfrm>
            <a:off x="2431315" y="5998333"/>
            <a:ext cx="2324765" cy="859664"/>
          </a:xfrm>
          <a:prstGeom prst="rect">
            <a:avLst/>
          </a:prstGeom>
        </p:spPr>
      </p:pic>
      <p:pic>
        <p:nvPicPr>
          <p:cNvPr id="27" name="Picture 26">
            <a:extLst>
              <a:ext uri="{FF2B5EF4-FFF2-40B4-BE49-F238E27FC236}">
                <a16:creationId xmlns:a16="http://schemas.microsoft.com/office/drawing/2014/main" id="{DA7A1573-957F-4A61-BAFA-3E2E27791087}"/>
              </a:ext>
            </a:extLst>
          </p:cNvPr>
          <p:cNvPicPr>
            <a:picLocks noChangeAspect="1"/>
          </p:cNvPicPr>
          <p:nvPr/>
        </p:nvPicPr>
        <p:blipFill rotWithShape="1">
          <a:blip r:embed="rId4">
            <a:extLst>
              <a:ext uri="{28A0092B-C50C-407E-A947-70E740481C1C}">
                <a14:useLocalDpi xmlns:a14="http://schemas.microsoft.com/office/drawing/2010/main" val="0"/>
              </a:ext>
            </a:extLst>
          </a:blip>
          <a:srcRect b="60769"/>
          <a:stretch/>
        </p:blipFill>
        <p:spPr>
          <a:xfrm>
            <a:off x="10757654" y="5958575"/>
            <a:ext cx="2289063" cy="869062"/>
          </a:xfrm>
          <a:prstGeom prst="rect">
            <a:avLst/>
          </a:prstGeom>
        </p:spPr>
      </p:pic>
      <p:cxnSp>
        <p:nvCxnSpPr>
          <p:cNvPr id="40" name="Straight Connector 39">
            <a:extLst>
              <a:ext uri="{FF2B5EF4-FFF2-40B4-BE49-F238E27FC236}">
                <a16:creationId xmlns:a16="http://schemas.microsoft.com/office/drawing/2014/main" id="{768D7B67-1775-4939-8F08-955CD3990B0A}"/>
              </a:ext>
            </a:extLst>
          </p:cNvPr>
          <p:cNvCxnSpPr>
            <a:cxnSpLocks/>
          </p:cNvCxnSpPr>
          <p:nvPr/>
        </p:nvCxnSpPr>
        <p:spPr>
          <a:xfrm>
            <a:off x="6022428" y="0"/>
            <a:ext cx="0" cy="2202246"/>
          </a:xfrm>
          <a:prstGeom prst="line">
            <a:avLst/>
          </a:prstGeom>
          <a:ln w="28575">
            <a:solidFill>
              <a:schemeClr val="bg1"/>
            </a:solidFill>
            <a:headEnd type="oval"/>
            <a:tailEnd type="oval"/>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47090FB5-406A-4B87-A559-C9DF2191606B}"/>
              </a:ext>
            </a:extLst>
          </p:cNvPr>
          <p:cNvCxnSpPr>
            <a:cxnSpLocks/>
          </p:cNvCxnSpPr>
          <p:nvPr/>
        </p:nvCxnSpPr>
        <p:spPr>
          <a:xfrm>
            <a:off x="6022428" y="5555788"/>
            <a:ext cx="0" cy="1311607"/>
          </a:xfrm>
          <a:prstGeom prst="line">
            <a:avLst/>
          </a:prstGeom>
          <a:ln w="28575">
            <a:solidFill>
              <a:schemeClr val="bg1"/>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42" name="Rectangle 41">
            <a:extLst>
              <a:ext uri="{FF2B5EF4-FFF2-40B4-BE49-F238E27FC236}">
                <a16:creationId xmlns:a16="http://schemas.microsoft.com/office/drawing/2014/main" id="{3A25FE0A-90B0-40E1-B935-07F93DDCC89E}"/>
              </a:ext>
            </a:extLst>
          </p:cNvPr>
          <p:cNvSpPr>
            <a:spLocks noChangeArrowheads="1"/>
          </p:cNvSpPr>
          <p:nvPr/>
        </p:nvSpPr>
        <p:spPr bwMode="auto">
          <a:xfrm>
            <a:off x="480599" y="1231991"/>
            <a:ext cx="4811526" cy="11003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r>
              <a:rPr lang="en-US" altLang="en-US" sz="2800" b="1" dirty="0">
                <a:solidFill>
                  <a:schemeClr val="accent4"/>
                </a:solidFill>
                <a:latin typeface="Lato" panose="020F0502020204030203"/>
                <a:cs typeface="Roboto" pitchFamily="2" charset="0"/>
              </a:rPr>
              <a:t>BASIC INGREDIENTS</a:t>
            </a:r>
          </a:p>
          <a:p>
            <a:pPr algn="ctr" eaLnBrk="1" hangingPunct="1"/>
            <a:endParaRPr lang="en-US" altLang="en-US" sz="2400" b="1" dirty="0">
              <a:solidFill>
                <a:schemeClr val="bg1"/>
              </a:solidFill>
              <a:latin typeface="Roboto" pitchFamily="2" charset="0"/>
              <a:cs typeface="Roboto" pitchFamily="2" charset="0"/>
            </a:endParaRPr>
          </a:p>
          <a:p>
            <a:pPr algn="ctr" eaLnBrk="1" hangingPunct="1"/>
            <a:endParaRPr lang="en-US" altLang="en-US" sz="1350" dirty="0">
              <a:solidFill>
                <a:schemeClr val="bg1"/>
              </a:solidFill>
              <a:latin typeface="Roboto" pitchFamily="2" charset="0"/>
              <a:cs typeface="Roboto" pitchFamily="2" charset="0"/>
            </a:endParaRPr>
          </a:p>
        </p:txBody>
      </p:sp>
      <p:sp>
        <p:nvSpPr>
          <p:cNvPr id="43" name="Rectangle 42">
            <a:extLst>
              <a:ext uri="{FF2B5EF4-FFF2-40B4-BE49-F238E27FC236}">
                <a16:creationId xmlns:a16="http://schemas.microsoft.com/office/drawing/2014/main" id="{1A8BC6EC-561D-4A40-9A32-64C4176B9131}"/>
              </a:ext>
            </a:extLst>
          </p:cNvPr>
          <p:cNvSpPr>
            <a:spLocks noChangeArrowheads="1"/>
          </p:cNvSpPr>
          <p:nvPr/>
        </p:nvSpPr>
        <p:spPr bwMode="auto">
          <a:xfrm>
            <a:off x="6813839" y="1207151"/>
            <a:ext cx="4750418" cy="7309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r>
              <a:rPr lang="en-US" altLang="en-US" sz="2800" b="1" dirty="0">
                <a:solidFill>
                  <a:schemeClr val="accent4"/>
                </a:solidFill>
                <a:latin typeface="Lato" panose="020F0502020204030203"/>
                <a:cs typeface="Roboto" pitchFamily="2" charset="0"/>
              </a:rPr>
              <a:t>ADVANCED INGREDIENTS</a:t>
            </a:r>
          </a:p>
          <a:p>
            <a:pPr algn="ctr" eaLnBrk="1" hangingPunct="1"/>
            <a:endParaRPr lang="en-US" altLang="en-US" sz="1350" dirty="0">
              <a:solidFill>
                <a:schemeClr val="bg1"/>
              </a:solidFill>
              <a:latin typeface="Roboto" pitchFamily="2" charset="0"/>
              <a:cs typeface="Roboto" pitchFamily="2" charset="0"/>
            </a:endParaRPr>
          </a:p>
        </p:txBody>
      </p:sp>
      <p:sp>
        <p:nvSpPr>
          <p:cNvPr id="45" name="TextBox 44">
            <a:extLst>
              <a:ext uri="{FF2B5EF4-FFF2-40B4-BE49-F238E27FC236}">
                <a16:creationId xmlns:a16="http://schemas.microsoft.com/office/drawing/2014/main" id="{A4377BA9-D436-4EE1-8816-EA4D157CABAD}"/>
              </a:ext>
            </a:extLst>
          </p:cNvPr>
          <p:cNvSpPr txBox="1"/>
          <p:nvPr/>
        </p:nvSpPr>
        <p:spPr>
          <a:xfrm>
            <a:off x="631632" y="2081870"/>
            <a:ext cx="4958670" cy="3785652"/>
          </a:xfrm>
          <a:prstGeom prst="rect">
            <a:avLst/>
          </a:prstGeom>
          <a:noFill/>
          <a:ln>
            <a:noFill/>
          </a:ln>
        </p:spPr>
        <p:txBody>
          <a:bodyPr wrap="square" rtlCol="0">
            <a:spAutoFit/>
          </a:bodyPr>
          <a:lstStyle/>
          <a:p>
            <a:pPr marL="285750" indent="-285750">
              <a:buFont typeface="Arial" panose="020B0604020202020204" pitchFamily="34" charset="0"/>
              <a:buChar char="•"/>
            </a:pPr>
            <a:r>
              <a:rPr lang="en-US" altLang="en-US" sz="2400" dirty="0">
                <a:solidFill>
                  <a:schemeClr val="bg1"/>
                </a:solidFill>
                <a:latin typeface="Lato" panose="020F0502020204030203" pitchFamily="34" charset="0"/>
                <a:ea typeface="Lato" panose="020F0502020204030203" pitchFamily="34" charset="0"/>
                <a:cs typeface="Lato" panose="020F0502020204030203" pitchFamily="34" charset="0"/>
              </a:rPr>
              <a:t>Initial event invitation</a:t>
            </a:r>
          </a:p>
          <a:p>
            <a:pPr marL="285750" indent="-285750">
              <a:buFont typeface="Arial" panose="020B0604020202020204" pitchFamily="34" charset="0"/>
              <a:buChar char="•"/>
            </a:pPr>
            <a:endParaRPr lang="en-US" altLang="en-US" sz="2400" dirty="0">
              <a:solidFill>
                <a:schemeClr val="bg1"/>
              </a:solidFill>
              <a:latin typeface="Lato" panose="020F0502020204030203" pitchFamily="34" charset="0"/>
              <a:ea typeface="Lato" panose="020F0502020204030203" pitchFamily="34" charset="0"/>
              <a:cs typeface="Lato" panose="020F0502020204030203" pitchFamily="34" charset="0"/>
            </a:endParaRPr>
          </a:p>
          <a:p>
            <a:pPr marL="285750" indent="-285750">
              <a:buFont typeface="Arial" panose="020B0604020202020204" pitchFamily="34" charset="0"/>
              <a:buChar char="•"/>
            </a:pPr>
            <a:r>
              <a:rPr lang="en-US" altLang="en-US" sz="2400" dirty="0">
                <a:solidFill>
                  <a:schemeClr val="bg1"/>
                </a:solidFill>
                <a:latin typeface="Lato" panose="020F0502020204030203" pitchFamily="34" charset="0"/>
                <a:ea typeface="Lato" panose="020F0502020204030203" pitchFamily="34" charset="0"/>
                <a:cs typeface="Lato" panose="020F0502020204030203" pitchFamily="34" charset="0"/>
              </a:rPr>
              <a:t>RSVP confirmation</a:t>
            </a:r>
          </a:p>
          <a:p>
            <a:pPr marL="285750" indent="-285750">
              <a:buFont typeface="Arial" panose="020B0604020202020204" pitchFamily="34" charset="0"/>
              <a:buChar char="•"/>
            </a:pPr>
            <a:endParaRPr lang="en-US" altLang="en-US" sz="2400" dirty="0">
              <a:solidFill>
                <a:schemeClr val="bg1"/>
              </a:solidFill>
              <a:latin typeface="Lato" panose="020F0502020204030203" pitchFamily="34" charset="0"/>
              <a:ea typeface="Lato" panose="020F0502020204030203" pitchFamily="34" charset="0"/>
              <a:cs typeface="Lato" panose="020F0502020204030203" pitchFamily="34" charset="0"/>
            </a:endParaRPr>
          </a:p>
          <a:p>
            <a:pPr marL="285750" indent="-285750">
              <a:buFont typeface="Arial" panose="020B0604020202020204" pitchFamily="34" charset="0"/>
              <a:buChar char="•"/>
            </a:pPr>
            <a:r>
              <a:rPr lang="en-US" altLang="en-US" sz="2400" dirty="0">
                <a:solidFill>
                  <a:schemeClr val="bg1"/>
                </a:solidFill>
                <a:latin typeface="Lato" panose="020F0502020204030203" pitchFamily="34" charset="0"/>
                <a:ea typeface="Lato" panose="020F0502020204030203" pitchFamily="34" charset="0"/>
                <a:cs typeface="Lato" panose="020F0502020204030203" pitchFamily="34" charset="0"/>
              </a:rPr>
              <a:t>Reminder email to non-responders</a:t>
            </a:r>
          </a:p>
          <a:p>
            <a:endParaRPr lang="en-US" altLang="en-US" sz="2400" dirty="0">
              <a:solidFill>
                <a:schemeClr val="bg1"/>
              </a:solidFill>
              <a:latin typeface="Lato" panose="020F0502020204030203" pitchFamily="34" charset="0"/>
              <a:ea typeface="Lato" panose="020F0502020204030203" pitchFamily="34" charset="0"/>
              <a:cs typeface="Lato" panose="020F0502020204030203" pitchFamily="34" charset="0"/>
            </a:endParaRPr>
          </a:p>
          <a:p>
            <a:pPr marL="285750" indent="-285750">
              <a:buFont typeface="Arial" panose="020B0604020202020204" pitchFamily="34" charset="0"/>
              <a:buChar char="•"/>
            </a:pPr>
            <a:r>
              <a:rPr lang="en-US" altLang="en-US" sz="2400" dirty="0">
                <a:solidFill>
                  <a:schemeClr val="bg1"/>
                </a:solidFill>
                <a:latin typeface="Lato" panose="020F0502020204030203" pitchFamily="34" charset="0"/>
                <a:ea typeface="Lato" panose="020F0502020204030203" pitchFamily="34" charset="0"/>
                <a:cs typeface="Lato" panose="020F0502020204030203" pitchFamily="34" charset="0"/>
              </a:rPr>
              <a:t>Event info reminder to RSVPs</a:t>
            </a:r>
          </a:p>
          <a:p>
            <a:pPr marL="285750" indent="-285750">
              <a:buFont typeface="Arial" panose="020B0604020202020204" pitchFamily="34" charset="0"/>
              <a:buChar char="•"/>
            </a:pPr>
            <a:endParaRPr lang="en-US" altLang="en-US" sz="2400" dirty="0">
              <a:solidFill>
                <a:schemeClr val="bg1"/>
              </a:solidFill>
              <a:latin typeface="Lato" panose="020F0502020204030203" pitchFamily="34" charset="0"/>
              <a:ea typeface="Lato" panose="020F0502020204030203" pitchFamily="34" charset="0"/>
              <a:cs typeface="Lato" panose="020F0502020204030203" pitchFamily="34" charset="0"/>
            </a:endParaRPr>
          </a:p>
          <a:p>
            <a:pPr marL="285750" indent="-285750">
              <a:buFont typeface="Arial" panose="020B0604020202020204" pitchFamily="34" charset="0"/>
              <a:buChar char="•"/>
            </a:pPr>
            <a:r>
              <a:rPr lang="en-US" altLang="en-US" sz="2400" dirty="0">
                <a:solidFill>
                  <a:schemeClr val="bg1"/>
                </a:solidFill>
                <a:latin typeface="Lato" panose="020F0502020204030203" pitchFamily="34" charset="0"/>
                <a:ea typeface="Lato" panose="020F0502020204030203" pitchFamily="34" charset="0"/>
                <a:cs typeface="Lato" panose="020F0502020204030203" pitchFamily="34" charset="0"/>
              </a:rPr>
              <a:t>Follow up event email</a:t>
            </a:r>
          </a:p>
        </p:txBody>
      </p:sp>
      <p:sp>
        <p:nvSpPr>
          <p:cNvPr id="46" name="TextBox 45">
            <a:extLst>
              <a:ext uri="{FF2B5EF4-FFF2-40B4-BE49-F238E27FC236}">
                <a16:creationId xmlns:a16="http://schemas.microsoft.com/office/drawing/2014/main" id="{4685EAD8-6AE4-4CC2-B2D0-43B033C7E691}"/>
              </a:ext>
            </a:extLst>
          </p:cNvPr>
          <p:cNvSpPr txBox="1"/>
          <p:nvPr/>
        </p:nvSpPr>
        <p:spPr>
          <a:xfrm>
            <a:off x="6952162" y="2081298"/>
            <a:ext cx="5092690" cy="3785652"/>
          </a:xfrm>
          <a:prstGeom prst="rect">
            <a:avLst/>
          </a:prstGeom>
          <a:noFill/>
          <a:ln>
            <a:noFill/>
          </a:ln>
        </p:spPr>
        <p:txBody>
          <a:bodyPr wrap="square" rtlCol="0">
            <a:spAutoFit/>
          </a:bodyPr>
          <a:lstStyle/>
          <a:p>
            <a:pPr marL="342900" indent="-342900">
              <a:buFont typeface="Arial" panose="020B0604020202020204" pitchFamily="34" charset="0"/>
              <a:buChar char="•"/>
            </a:pPr>
            <a:r>
              <a:rPr lang="en-US" altLang="en-US" sz="2400" dirty="0">
                <a:solidFill>
                  <a:schemeClr val="bg1"/>
                </a:solidFill>
                <a:latin typeface="Lato" panose="020F0502020204030203" pitchFamily="34" charset="0"/>
                <a:ea typeface="Lato" panose="020F0502020204030203" pitchFamily="34" charset="0"/>
                <a:cs typeface="Lato" panose="020F0502020204030203" pitchFamily="34" charset="0"/>
              </a:rPr>
              <a:t>Use social proof/testimonials</a:t>
            </a:r>
          </a:p>
          <a:p>
            <a:endParaRPr lang="en-US" altLang="en-US" sz="2400" dirty="0">
              <a:solidFill>
                <a:schemeClr val="bg1"/>
              </a:solidFill>
              <a:latin typeface="Lato" panose="020F0502020204030203" pitchFamily="34" charset="0"/>
              <a:ea typeface="Lato" panose="020F0502020204030203" pitchFamily="34" charset="0"/>
              <a:cs typeface="Lato" panose="020F0502020204030203" pitchFamily="34" charset="0"/>
            </a:endParaRPr>
          </a:p>
          <a:p>
            <a:pPr marL="342900" indent="-342900">
              <a:buFont typeface="Arial" panose="020B0604020202020204" pitchFamily="34" charset="0"/>
              <a:buChar char="•"/>
            </a:pPr>
            <a:r>
              <a:rPr lang="en-US" altLang="en-US" sz="2400" dirty="0">
                <a:solidFill>
                  <a:schemeClr val="bg1"/>
                </a:solidFill>
                <a:latin typeface="Lato" panose="020F0502020204030203" pitchFamily="34" charset="0"/>
                <a:ea typeface="Lato" panose="020F0502020204030203" pitchFamily="34" charset="0"/>
                <a:cs typeface="Lato" panose="020F0502020204030203" pitchFamily="34" charset="0"/>
              </a:rPr>
              <a:t>Solve a burning problem</a:t>
            </a:r>
          </a:p>
          <a:p>
            <a:pPr marL="342900" indent="-342900">
              <a:buFont typeface="Arial" panose="020B0604020202020204" pitchFamily="34" charset="0"/>
              <a:buChar char="•"/>
            </a:pPr>
            <a:endParaRPr lang="en-US" altLang="en-US" sz="2400" dirty="0">
              <a:solidFill>
                <a:schemeClr val="bg1"/>
              </a:solidFill>
              <a:latin typeface="Lato" panose="020F0502020204030203" pitchFamily="34" charset="0"/>
              <a:ea typeface="Lato" panose="020F0502020204030203" pitchFamily="34" charset="0"/>
              <a:cs typeface="Lato" panose="020F0502020204030203" pitchFamily="34" charset="0"/>
            </a:endParaRPr>
          </a:p>
          <a:p>
            <a:pPr marL="342900" indent="-342900">
              <a:buFont typeface="Arial" panose="020B0604020202020204" pitchFamily="34" charset="0"/>
              <a:buChar char="•"/>
            </a:pPr>
            <a:r>
              <a:rPr lang="en-US" altLang="en-US" sz="2400" dirty="0">
                <a:solidFill>
                  <a:schemeClr val="bg1"/>
                </a:solidFill>
                <a:latin typeface="Lato" panose="020F0502020204030203" pitchFamily="34" charset="0"/>
                <a:ea typeface="Lato" panose="020F0502020204030203" pitchFamily="34" charset="0"/>
                <a:cs typeface="Lato" panose="020F0502020204030203" pitchFamily="34" charset="0"/>
              </a:rPr>
              <a:t>Make benefits too good to ignore</a:t>
            </a:r>
          </a:p>
          <a:p>
            <a:pPr marL="342900" indent="-342900">
              <a:buFont typeface="Arial" panose="020B0604020202020204" pitchFamily="34" charset="0"/>
              <a:buChar char="•"/>
            </a:pPr>
            <a:endParaRPr lang="en-US" altLang="en-US" sz="2400" dirty="0">
              <a:solidFill>
                <a:schemeClr val="bg1"/>
              </a:solidFill>
              <a:latin typeface="Lato" panose="020F0502020204030203" pitchFamily="34" charset="0"/>
              <a:ea typeface="Lato" panose="020F0502020204030203" pitchFamily="34" charset="0"/>
              <a:cs typeface="Lato" panose="020F0502020204030203" pitchFamily="34" charset="0"/>
            </a:endParaRPr>
          </a:p>
          <a:p>
            <a:pPr marL="342900" indent="-342900">
              <a:buFont typeface="Arial" panose="020B0604020202020204" pitchFamily="34" charset="0"/>
              <a:buChar char="•"/>
            </a:pPr>
            <a:r>
              <a:rPr lang="en-US" altLang="en-US" sz="2400" dirty="0">
                <a:solidFill>
                  <a:schemeClr val="bg1"/>
                </a:solidFill>
                <a:latin typeface="Lato" panose="020F0502020204030203" pitchFamily="34" charset="0"/>
                <a:ea typeface="Lato" panose="020F0502020204030203" pitchFamily="34" charset="0"/>
                <a:cs typeface="Lato" panose="020F0502020204030203" pitchFamily="34" charset="0"/>
              </a:rPr>
              <a:t>Create urgency – countdown timer</a:t>
            </a:r>
          </a:p>
          <a:p>
            <a:endParaRPr lang="en-US" altLang="en-US" sz="2400" dirty="0">
              <a:solidFill>
                <a:schemeClr val="bg1"/>
              </a:solidFill>
              <a:latin typeface="Lato" panose="020F0502020204030203" pitchFamily="34" charset="0"/>
              <a:ea typeface="Lato" panose="020F0502020204030203" pitchFamily="34" charset="0"/>
              <a:cs typeface="Lato" panose="020F0502020204030203" pitchFamily="34" charset="0"/>
            </a:endParaRPr>
          </a:p>
          <a:p>
            <a:pPr marL="342900" indent="-342900">
              <a:buFont typeface="Arial" panose="020B0604020202020204" pitchFamily="34" charset="0"/>
              <a:buChar char="•"/>
            </a:pPr>
            <a:r>
              <a:rPr lang="en-US" altLang="en-US" sz="2400" dirty="0">
                <a:solidFill>
                  <a:schemeClr val="bg1"/>
                </a:solidFill>
                <a:latin typeface="Lato" panose="020F0502020204030203" pitchFamily="34" charset="0"/>
                <a:ea typeface="Lato" panose="020F0502020204030203" pitchFamily="34" charset="0"/>
                <a:cs typeface="Lato" panose="020F0502020204030203" pitchFamily="34" charset="0"/>
              </a:rPr>
              <a:t>Interactive &amp; social share RSVPs</a:t>
            </a:r>
          </a:p>
        </p:txBody>
      </p:sp>
      <p:grpSp>
        <p:nvGrpSpPr>
          <p:cNvPr id="6" name="Group 5">
            <a:extLst>
              <a:ext uri="{FF2B5EF4-FFF2-40B4-BE49-F238E27FC236}">
                <a16:creationId xmlns:a16="http://schemas.microsoft.com/office/drawing/2014/main" id="{D1A891FC-D5DF-4F48-89B9-9334BDCCA849}"/>
              </a:ext>
            </a:extLst>
          </p:cNvPr>
          <p:cNvGrpSpPr/>
          <p:nvPr/>
        </p:nvGrpSpPr>
        <p:grpSpPr>
          <a:xfrm>
            <a:off x="5026173" y="2367622"/>
            <a:ext cx="1992510" cy="1992510"/>
            <a:chOff x="5026173" y="2714734"/>
            <a:chExt cx="1992510" cy="1992510"/>
          </a:xfrm>
        </p:grpSpPr>
        <p:pic>
          <p:nvPicPr>
            <p:cNvPr id="1026" name="Picture 2" descr="https://www.freeiconspng.com/uploads/platform-teal-png-0.png">
              <a:extLst>
                <a:ext uri="{FF2B5EF4-FFF2-40B4-BE49-F238E27FC236}">
                  <a16:creationId xmlns:a16="http://schemas.microsoft.com/office/drawing/2014/main" id="{C998CF52-0B22-4379-A913-ECD63224C7D1}"/>
                </a:ext>
              </a:extLst>
            </p:cNvPr>
            <p:cNvPicPr>
              <a:picLocks noChangeAspect="1" noChangeArrowheads="1"/>
            </p:cNvPicPr>
            <p:nvPr/>
          </p:nvPicPr>
          <p:blipFill>
            <a:blip r:embed="rId5">
              <a:biLevel thresh="25000"/>
              <a:extLst>
                <a:ext uri="{28A0092B-C50C-407E-A947-70E740481C1C}">
                  <a14:useLocalDpi xmlns:a14="http://schemas.microsoft.com/office/drawing/2010/main" val="0"/>
                </a:ext>
              </a:extLst>
            </a:blip>
            <a:srcRect/>
            <a:stretch>
              <a:fillRect/>
            </a:stretch>
          </p:blipFill>
          <p:spPr bwMode="auto">
            <a:xfrm>
              <a:off x="5026173" y="2714734"/>
              <a:ext cx="1992510" cy="1992510"/>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6ADE74A6-11AC-4B33-A755-5DD76065D74A}"/>
                </a:ext>
              </a:extLst>
            </p:cNvPr>
            <p:cNvSpPr txBox="1"/>
            <p:nvPr/>
          </p:nvSpPr>
          <p:spPr>
            <a:xfrm>
              <a:off x="5747657" y="2714734"/>
              <a:ext cx="555169" cy="714266"/>
            </a:xfrm>
            <a:prstGeom prst="rect">
              <a:avLst/>
            </a:prstGeom>
            <a:solidFill>
              <a:schemeClr val="accent5"/>
            </a:solidFill>
          </p:spPr>
          <p:txBody>
            <a:bodyPr wrap="square" rtlCol="0">
              <a:spAutoFit/>
            </a:bodyPr>
            <a:lstStyle/>
            <a:p>
              <a:endParaRPr lang="en-US" dirty="0"/>
            </a:p>
          </p:txBody>
        </p:sp>
      </p:grpSp>
    </p:spTree>
    <p:extLst>
      <p:ext uri="{BB962C8B-B14F-4D97-AF65-F5344CB8AC3E}">
        <p14:creationId xmlns:p14="http://schemas.microsoft.com/office/powerpoint/2010/main" val="17212870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wipe(up)">
                                      <p:cBhvr>
                                        <p:cTn id="7" dur="500"/>
                                        <p:tgtEl>
                                          <p:spTgt spid="40"/>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41"/>
                                        </p:tgtEl>
                                        <p:attrNameLst>
                                          <p:attrName>style.visibility</p:attrName>
                                        </p:attrNameLst>
                                      </p:cBhvr>
                                      <p:to>
                                        <p:strVal val="visible"/>
                                      </p:to>
                                    </p:set>
                                    <p:animEffect transition="in" filter="wipe(up)">
                                      <p:cBhvr>
                                        <p:cTn id="11" dur="500"/>
                                        <p:tgtEl>
                                          <p:spTgt spid="41"/>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42"/>
                                        </p:tgtEl>
                                        <p:attrNameLst>
                                          <p:attrName>style.visibility</p:attrName>
                                        </p:attrNameLst>
                                      </p:cBhvr>
                                      <p:to>
                                        <p:strVal val="visible"/>
                                      </p:to>
                                    </p:set>
                                    <p:animEffect transition="in" filter="fade">
                                      <p:cBhvr>
                                        <p:cTn id="15" dur="500"/>
                                        <p:tgtEl>
                                          <p:spTgt spid="42"/>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3"/>
                                        </p:tgtEl>
                                        <p:attrNameLst>
                                          <p:attrName>style.visibility</p:attrName>
                                        </p:attrNameLst>
                                      </p:cBhvr>
                                      <p:to>
                                        <p:strVal val="visible"/>
                                      </p:to>
                                    </p:set>
                                    <p:animEffect transition="in" filter="fade">
                                      <p:cBhvr>
                                        <p:cTn id="18"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p:bldP spid="4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ABFAF139-7692-46AA-A491-5F558E5F73DC}"/>
              </a:ext>
            </a:extLst>
          </p:cNvPr>
          <p:cNvSpPr>
            <a:spLocks noGrp="1"/>
          </p:cNvSpPr>
          <p:nvPr>
            <p:ph type="title"/>
          </p:nvPr>
        </p:nvSpPr>
        <p:spPr>
          <a:xfrm>
            <a:off x="831850" y="1709739"/>
            <a:ext cx="10515600" cy="2039302"/>
          </a:xfrm>
        </p:spPr>
        <p:txBody>
          <a:bodyPr/>
          <a:lstStyle/>
          <a:p>
            <a:pPr algn="ctr"/>
            <a:r>
              <a:rPr lang="en-US" dirty="0"/>
              <a:t>Event Series </a:t>
            </a:r>
            <a:br>
              <a:rPr lang="en-US" dirty="0"/>
            </a:br>
            <a:r>
              <a:rPr lang="en-US" dirty="0"/>
              <a:t>Getting Started</a:t>
            </a:r>
          </a:p>
        </p:txBody>
      </p:sp>
    </p:spTree>
    <p:extLst>
      <p:ext uri="{BB962C8B-B14F-4D97-AF65-F5344CB8AC3E}">
        <p14:creationId xmlns:p14="http://schemas.microsoft.com/office/powerpoint/2010/main" val="329525086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5AEF2C-67DF-4E89-9C0D-A051265441A3}"/>
              </a:ext>
            </a:extLst>
          </p:cNvPr>
          <p:cNvSpPr>
            <a:spLocks noGrp="1"/>
          </p:cNvSpPr>
          <p:nvPr>
            <p:ph type="title"/>
          </p:nvPr>
        </p:nvSpPr>
        <p:spPr>
          <a:xfrm>
            <a:off x="838200" y="1075697"/>
            <a:ext cx="10515600" cy="1164389"/>
          </a:xfrm>
        </p:spPr>
        <p:txBody>
          <a:bodyPr/>
          <a:lstStyle/>
          <a:p>
            <a:r>
              <a:rPr lang="en-US" dirty="0"/>
              <a:t>Email Best Practices</a:t>
            </a:r>
          </a:p>
        </p:txBody>
      </p:sp>
      <p:sp>
        <p:nvSpPr>
          <p:cNvPr id="3" name="Content Placeholder 2">
            <a:extLst>
              <a:ext uri="{FF2B5EF4-FFF2-40B4-BE49-F238E27FC236}">
                <a16:creationId xmlns:a16="http://schemas.microsoft.com/office/drawing/2014/main" id="{C66E2239-9817-442C-9C46-5DA24F2E57B3}"/>
              </a:ext>
            </a:extLst>
          </p:cNvPr>
          <p:cNvSpPr>
            <a:spLocks noGrp="1"/>
          </p:cNvSpPr>
          <p:nvPr>
            <p:ph idx="1"/>
          </p:nvPr>
        </p:nvSpPr>
        <p:spPr>
          <a:xfrm>
            <a:off x="838200" y="2048062"/>
            <a:ext cx="10515600" cy="4809938"/>
          </a:xfrm>
        </p:spPr>
        <p:txBody>
          <a:bodyPr>
            <a:normAutofit fontScale="55000" lnSpcReduction="20000"/>
          </a:bodyPr>
          <a:lstStyle/>
          <a:p>
            <a:pPr algn="just" fontAlgn="base"/>
            <a:r>
              <a:rPr lang="en-US" b="0" i="0" dirty="0">
                <a:effectLst/>
              </a:rPr>
              <a:t>AB Test and create a compelling subject line for your event reminder email</a:t>
            </a:r>
          </a:p>
          <a:p>
            <a:pPr algn="l" fontAlgn="base">
              <a:buFont typeface="Arial" panose="020B0604020202020204" pitchFamily="34" charset="0"/>
              <a:buChar char="•"/>
            </a:pPr>
            <a:r>
              <a:rPr lang="en-US" b="0" i="0" u="none" strike="noStrike" dirty="0">
                <a:effectLst/>
              </a:rPr>
              <a:t>Be friendly, direct, and brief</a:t>
            </a:r>
          </a:p>
          <a:p>
            <a:pPr algn="l" fontAlgn="base">
              <a:buFont typeface="Arial" panose="020B0604020202020204" pitchFamily="34" charset="0"/>
              <a:buChar char="•"/>
            </a:pPr>
            <a:r>
              <a:rPr lang="en-US" dirty="0"/>
              <a:t>Follow up more than once, keep them engaged</a:t>
            </a:r>
          </a:p>
          <a:p>
            <a:pPr algn="l" fontAlgn="base">
              <a:buFont typeface="Arial" panose="020B0604020202020204" pitchFamily="34" charset="0"/>
              <a:buChar char="•"/>
            </a:pPr>
            <a:r>
              <a:rPr lang="en-US" dirty="0"/>
              <a:t>Send a thank you for attending</a:t>
            </a:r>
          </a:p>
          <a:p>
            <a:pPr algn="l" fontAlgn="base">
              <a:buFont typeface="Arial" panose="020B0604020202020204" pitchFamily="34" charset="0"/>
              <a:buChar char="•"/>
            </a:pPr>
            <a:r>
              <a:rPr lang="en-US" dirty="0"/>
              <a:t>Provide valuable and relevant content</a:t>
            </a:r>
          </a:p>
          <a:p>
            <a:pPr algn="l" fontAlgn="base">
              <a:buFont typeface="Arial" panose="020B0604020202020204" pitchFamily="34" charset="0"/>
              <a:buChar char="•"/>
            </a:pPr>
            <a:r>
              <a:rPr lang="en-US" b="0" i="0" u="none" strike="noStrike" dirty="0">
                <a:effectLst/>
              </a:rPr>
              <a:t>Include shareable invitations</a:t>
            </a:r>
          </a:p>
          <a:p>
            <a:pPr algn="l" fontAlgn="base">
              <a:buFont typeface="Arial" panose="020B0604020202020204" pitchFamily="34" charset="0"/>
              <a:buChar char="•"/>
            </a:pPr>
            <a:r>
              <a:rPr lang="en-US" dirty="0"/>
              <a:t>Use i</a:t>
            </a:r>
            <a:r>
              <a:rPr lang="en-US" b="0" i="0" u="none" strike="noStrike" dirty="0">
                <a:effectLst/>
              </a:rPr>
              <a:t>nteractive RSVP tools</a:t>
            </a:r>
          </a:p>
          <a:p>
            <a:pPr algn="l" fontAlgn="base">
              <a:buFont typeface="Arial" panose="020B0604020202020204" pitchFamily="34" charset="0"/>
              <a:buChar char="•"/>
            </a:pPr>
            <a:r>
              <a:rPr lang="en-US" b="0" i="0" u="none" strike="noStrike" dirty="0">
                <a:effectLst/>
              </a:rPr>
              <a:t>Personalize your copy</a:t>
            </a:r>
          </a:p>
          <a:p>
            <a:pPr algn="l" fontAlgn="base">
              <a:buFont typeface="Arial" panose="020B0604020202020204" pitchFamily="34" charset="0"/>
              <a:buChar char="•"/>
            </a:pPr>
            <a:r>
              <a:rPr lang="en-US" b="0" i="0" u="none" strike="noStrike" dirty="0">
                <a:effectLst/>
              </a:rPr>
              <a:t>Use compelling &amp; creative copy and imagery</a:t>
            </a:r>
          </a:p>
          <a:p>
            <a:r>
              <a:rPr lang="en-US" dirty="0"/>
              <a:t>Keep color scheme &amp; aesthetic consistent to tie the event together</a:t>
            </a:r>
            <a:br>
              <a:rPr lang="en-US" dirty="0"/>
            </a:br>
            <a:endParaRPr lang="en-US" b="0" i="0" dirty="0">
              <a:effectLst/>
              <a:latin typeface="Montserrat"/>
            </a:endParaRPr>
          </a:p>
          <a:p>
            <a:pPr>
              <a:lnSpc>
                <a:spcPct val="120000"/>
              </a:lnSpc>
            </a:pPr>
            <a:endParaRPr lang="en-US" dirty="0"/>
          </a:p>
          <a:p>
            <a:pPr marL="742950" indent="-742950">
              <a:lnSpc>
                <a:spcPct val="120000"/>
              </a:lnSpc>
              <a:buFont typeface="+mj-lt"/>
              <a:buAutoNum type="arabicPeriod"/>
            </a:pPr>
            <a:endParaRPr lang="en-US" dirty="0"/>
          </a:p>
        </p:txBody>
      </p:sp>
    </p:spTree>
    <p:extLst>
      <p:ext uri="{BB962C8B-B14F-4D97-AF65-F5344CB8AC3E}">
        <p14:creationId xmlns:p14="http://schemas.microsoft.com/office/powerpoint/2010/main" val="12926698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6AC36E-0829-4D10-BAA6-23BF462D7B82}"/>
              </a:ext>
            </a:extLst>
          </p:cNvPr>
          <p:cNvSpPr>
            <a:spLocks noGrp="1"/>
          </p:cNvSpPr>
          <p:nvPr>
            <p:ph type="title"/>
          </p:nvPr>
        </p:nvSpPr>
        <p:spPr/>
        <p:txBody>
          <a:bodyPr/>
          <a:lstStyle/>
          <a:p>
            <a:r>
              <a:rPr lang="en-US" dirty="0"/>
              <a:t>Subject Lines to Consider:</a:t>
            </a:r>
          </a:p>
        </p:txBody>
      </p:sp>
      <p:sp>
        <p:nvSpPr>
          <p:cNvPr id="4" name="Content Placeholder 2">
            <a:extLst>
              <a:ext uri="{FF2B5EF4-FFF2-40B4-BE49-F238E27FC236}">
                <a16:creationId xmlns:a16="http://schemas.microsoft.com/office/drawing/2014/main" id="{7AC3493B-A2CB-444B-91AC-67BD2F515EBF}"/>
              </a:ext>
            </a:extLst>
          </p:cNvPr>
          <p:cNvSpPr txBox="1">
            <a:spLocks/>
          </p:cNvSpPr>
          <p:nvPr/>
        </p:nvSpPr>
        <p:spPr>
          <a:xfrm>
            <a:off x="838200" y="2149486"/>
            <a:ext cx="10515600" cy="4010028"/>
          </a:xfrm>
          <a:prstGeom prst="rect">
            <a:avLst/>
          </a:prstGeom>
        </p:spPr>
        <p:txBody>
          <a:bodyPr vert="horz" lIns="91440" tIns="45720" rIns="91440" bIns="45720" rtlCol="0">
            <a:normAutofit fontScale="77500" lnSpcReduction="20000"/>
          </a:bodyPr>
          <a:lstStyle>
            <a:lvl1pPr marL="228600" indent="-228600" algn="l" defTabSz="914400" rtl="0" eaLnBrk="1" latinLnBrk="0" hangingPunct="1">
              <a:lnSpc>
                <a:spcPct val="100000"/>
              </a:lnSpc>
              <a:spcBef>
                <a:spcPts val="1000"/>
              </a:spcBef>
              <a:buFont typeface="Arial" panose="020B0604020202020204" pitchFamily="34" charset="0"/>
              <a:buChar char="•"/>
              <a:defRPr sz="4000" kern="1200">
                <a:solidFill>
                  <a:schemeClr val="bg1"/>
                </a:solidFill>
                <a:latin typeface="Lato" panose="020F0502020204030203" pitchFamily="34" charset="0"/>
                <a:ea typeface="+mn-ea"/>
                <a:cs typeface="+mn-cs"/>
              </a:defRPr>
            </a:lvl1pPr>
            <a:lvl2pPr marL="685800" indent="-228600" algn="l" defTabSz="914400" rtl="0" eaLnBrk="1" latinLnBrk="0" hangingPunct="1">
              <a:lnSpc>
                <a:spcPct val="100000"/>
              </a:lnSpc>
              <a:spcBef>
                <a:spcPts val="500"/>
              </a:spcBef>
              <a:buFont typeface="Arial" panose="020B0604020202020204" pitchFamily="34" charset="0"/>
              <a:buChar char="•"/>
              <a:defRPr sz="3600" kern="1200">
                <a:solidFill>
                  <a:schemeClr val="bg1"/>
                </a:solidFill>
                <a:latin typeface="Lato" panose="020F0502020204030203" pitchFamily="34" charset="0"/>
                <a:ea typeface="+mn-ea"/>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sz="3200" kern="1200">
                <a:solidFill>
                  <a:schemeClr val="bg1"/>
                </a:solidFill>
                <a:latin typeface="Lato" panose="020F0502020204030203" pitchFamily="34" charset="0"/>
                <a:ea typeface="+mn-ea"/>
                <a:cs typeface="+mn-cs"/>
              </a:defRPr>
            </a:lvl3pPr>
            <a:lvl4pPr marL="1600200" indent="-228600" algn="l" defTabSz="914400" rtl="0" eaLnBrk="1" latinLnBrk="0" hangingPunct="1">
              <a:lnSpc>
                <a:spcPct val="100000"/>
              </a:lnSpc>
              <a:spcBef>
                <a:spcPts val="500"/>
              </a:spcBef>
              <a:buFont typeface="Arial" panose="020B0604020202020204" pitchFamily="34" charset="0"/>
              <a:buChar char="•"/>
              <a:defRPr sz="2800" kern="1200">
                <a:solidFill>
                  <a:schemeClr val="bg1"/>
                </a:solidFill>
                <a:latin typeface="Lato" panose="020F0502020204030203" pitchFamily="34" charset="0"/>
                <a:ea typeface="+mn-ea"/>
                <a:cs typeface="+mn-cs"/>
              </a:defRPr>
            </a:lvl4pPr>
            <a:lvl5pPr marL="2057400" indent="-228600" algn="l" defTabSz="914400" rtl="0" eaLnBrk="1" latinLnBrk="0" hangingPunct="1">
              <a:lnSpc>
                <a:spcPct val="100000"/>
              </a:lnSpc>
              <a:spcBef>
                <a:spcPts val="500"/>
              </a:spcBef>
              <a:buFont typeface="Arial" panose="020B0604020202020204" pitchFamily="34" charset="0"/>
              <a:buChar char="•"/>
              <a:defRPr sz="2800" kern="1200">
                <a:solidFill>
                  <a:schemeClr val="bg1"/>
                </a:solidFill>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“[Last Call] Register for XX”</a:t>
            </a:r>
          </a:p>
          <a:p>
            <a:r>
              <a:rPr lang="en-US" dirty="0"/>
              <a:t>“Join us! An XX event @ XX”</a:t>
            </a:r>
          </a:p>
          <a:p>
            <a:r>
              <a:rPr lang="en-US" dirty="0"/>
              <a:t>“Countdown to XX: Last week to save on tickets”</a:t>
            </a:r>
          </a:p>
          <a:p>
            <a:r>
              <a:rPr lang="en-US" dirty="0"/>
              <a:t>“Tune In: Speaker XX at XX”</a:t>
            </a:r>
          </a:p>
          <a:p>
            <a:r>
              <a:rPr lang="en-US" dirty="0"/>
              <a:t>“Mark your calendar”</a:t>
            </a:r>
          </a:p>
          <a:p>
            <a:r>
              <a:rPr lang="en-US" dirty="0"/>
              <a:t>“Save the Date”</a:t>
            </a:r>
          </a:p>
          <a:p>
            <a:r>
              <a:rPr lang="en-US" dirty="0"/>
              <a:t>“Reminder: XX starts soon”</a:t>
            </a:r>
          </a:p>
          <a:p>
            <a:r>
              <a:rPr lang="en-US" dirty="0"/>
              <a:t>“Early Bird Pricing ENDS XX”</a:t>
            </a:r>
          </a:p>
        </p:txBody>
      </p:sp>
    </p:spTree>
    <p:extLst>
      <p:ext uri="{BB962C8B-B14F-4D97-AF65-F5344CB8AC3E}">
        <p14:creationId xmlns:p14="http://schemas.microsoft.com/office/powerpoint/2010/main" val="282830425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2F9A0F-9984-4028-BF41-776D78AF07C7}"/>
              </a:ext>
            </a:extLst>
          </p:cNvPr>
          <p:cNvSpPr>
            <a:spLocks noGrp="1"/>
          </p:cNvSpPr>
          <p:nvPr>
            <p:ph type="title"/>
          </p:nvPr>
        </p:nvSpPr>
        <p:spPr/>
        <p:txBody>
          <a:bodyPr>
            <a:normAutofit/>
          </a:bodyPr>
          <a:lstStyle/>
          <a:p>
            <a:r>
              <a:rPr lang="en-US" dirty="0"/>
              <a:t>Starter Copy for Initial Event Email</a:t>
            </a:r>
          </a:p>
        </p:txBody>
      </p:sp>
      <p:sp>
        <p:nvSpPr>
          <p:cNvPr id="6" name="Content Placeholder 2">
            <a:extLst>
              <a:ext uri="{FF2B5EF4-FFF2-40B4-BE49-F238E27FC236}">
                <a16:creationId xmlns:a16="http://schemas.microsoft.com/office/drawing/2014/main" id="{1A0C13A0-79CF-4616-81B6-3A4580E09722}"/>
              </a:ext>
            </a:extLst>
          </p:cNvPr>
          <p:cNvSpPr txBox="1">
            <a:spLocks/>
          </p:cNvSpPr>
          <p:nvPr/>
        </p:nvSpPr>
        <p:spPr>
          <a:xfrm>
            <a:off x="990600" y="2319335"/>
            <a:ext cx="10515600" cy="4010028"/>
          </a:xfrm>
          <a:prstGeom prst="rect">
            <a:avLst/>
          </a:prstGeom>
        </p:spPr>
        <p:txBody>
          <a:bodyPr vert="horz" lIns="91440" tIns="45720" rIns="91440" bIns="45720" rtlCol="0">
            <a:normAutofit fontScale="92500" lnSpcReduction="20000"/>
          </a:bodyPr>
          <a:lstStyle>
            <a:lvl1pPr marL="228600" indent="-228600" algn="l" defTabSz="914400" rtl="0" eaLnBrk="1" latinLnBrk="0" hangingPunct="1">
              <a:lnSpc>
                <a:spcPct val="100000"/>
              </a:lnSpc>
              <a:spcBef>
                <a:spcPts val="1000"/>
              </a:spcBef>
              <a:buFont typeface="Arial" panose="020B0604020202020204" pitchFamily="34" charset="0"/>
              <a:buChar char="•"/>
              <a:defRPr sz="4000" kern="1200">
                <a:solidFill>
                  <a:schemeClr val="bg1"/>
                </a:solidFill>
                <a:latin typeface="Lato" panose="020F0502020204030203" pitchFamily="34" charset="0"/>
                <a:ea typeface="+mn-ea"/>
                <a:cs typeface="+mn-cs"/>
              </a:defRPr>
            </a:lvl1pPr>
            <a:lvl2pPr marL="685800" indent="-228600" algn="l" defTabSz="914400" rtl="0" eaLnBrk="1" latinLnBrk="0" hangingPunct="1">
              <a:lnSpc>
                <a:spcPct val="100000"/>
              </a:lnSpc>
              <a:spcBef>
                <a:spcPts val="500"/>
              </a:spcBef>
              <a:buFont typeface="Arial" panose="020B0604020202020204" pitchFamily="34" charset="0"/>
              <a:buChar char="•"/>
              <a:defRPr sz="3600" kern="1200">
                <a:solidFill>
                  <a:schemeClr val="bg1"/>
                </a:solidFill>
                <a:latin typeface="Lato" panose="020F0502020204030203" pitchFamily="34" charset="0"/>
                <a:ea typeface="+mn-ea"/>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sz="3200" kern="1200">
                <a:solidFill>
                  <a:schemeClr val="bg1"/>
                </a:solidFill>
                <a:latin typeface="Lato" panose="020F0502020204030203" pitchFamily="34" charset="0"/>
                <a:ea typeface="+mn-ea"/>
                <a:cs typeface="+mn-cs"/>
              </a:defRPr>
            </a:lvl3pPr>
            <a:lvl4pPr marL="1600200" indent="-228600" algn="l" defTabSz="914400" rtl="0" eaLnBrk="1" latinLnBrk="0" hangingPunct="1">
              <a:lnSpc>
                <a:spcPct val="100000"/>
              </a:lnSpc>
              <a:spcBef>
                <a:spcPts val="500"/>
              </a:spcBef>
              <a:buFont typeface="Arial" panose="020B0604020202020204" pitchFamily="34" charset="0"/>
              <a:buChar char="•"/>
              <a:defRPr sz="2800" kern="1200">
                <a:solidFill>
                  <a:schemeClr val="bg1"/>
                </a:solidFill>
                <a:latin typeface="Lato" panose="020F0502020204030203" pitchFamily="34" charset="0"/>
                <a:ea typeface="+mn-ea"/>
                <a:cs typeface="+mn-cs"/>
              </a:defRPr>
            </a:lvl4pPr>
            <a:lvl5pPr marL="2057400" indent="-228600" algn="l" defTabSz="914400" rtl="0" eaLnBrk="1" latinLnBrk="0" hangingPunct="1">
              <a:lnSpc>
                <a:spcPct val="100000"/>
              </a:lnSpc>
              <a:spcBef>
                <a:spcPts val="500"/>
              </a:spcBef>
              <a:buFont typeface="Arial" panose="020B0604020202020204" pitchFamily="34" charset="0"/>
              <a:buChar char="•"/>
              <a:defRPr sz="2800" kern="1200">
                <a:solidFill>
                  <a:schemeClr val="bg1"/>
                </a:solidFill>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2800" b="1" dirty="0"/>
              <a:t>Subject Line: </a:t>
            </a:r>
            <a:r>
              <a:rPr lang="en-US" sz="2800" dirty="0"/>
              <a:t>“Tune In: Speaker XX at X?”</a:t>
            </a:r>
          </a:p>
          <a:p>
            <a:pPr marL="0" indent="0">
              <a:buFont typeface="Arial" panose="020B0604020202020204" pitchFamily="34" charset="0"/>
              <a:buNone/>
            </a:pPr>
            <a:endParaRPr lang="en-US" sz="2800" dirty="0"/>
          </a:p>
          <a:p>
            <a:pPr marL="0" indent="0">
              <a:buFont typeface="Arial" panose="020B0604020202020204" pitchFamily="34" charset="0"/>
              <a:buNone/>
            </a:pPr>
            <a:r>
              <a:rPr lang="en-US" sz="2800" dirty="0"/>
              <a:t>[Event Name] connects you with your peers and thought leaders in your industry. Featuring XX Speaker, we will be discussing XX. Enjoy the benefits of XX, XX, and XX by attending this event. </a:t>
            </a:r>
          </a:p>
          <a:p>
            <a:pPr marL="0" indent="0">
              <a:buFont typeface="Arial" panose="020B0604020202020204" pitchFamily="34" charset="0"/>
              <a:buNone/>
            </a:pPr>
            <a:endParaRPr lang="en-US" sz="2800" dirty="0"/>
          </a:p>
          <a:p>
            <a:pPr marL="0" indent="0">
              <a:buFont typeface="Arial" panose="020B0604020202020204" pitchFamily="34" charset="0"/>
              <a:buNone/>
            </a:pPr>
            <a:r>
              <a:rPr lang="en-US" sz="2800" dirty="0"/>
              <a:t>Take a look at our agenda and register today….</a:t>
            </a:r>
          </a:p>
          <a:p>
            <a:pPr marL="0" indent="0">
              <a:buFont typeface="Arial" panose="020B0604020202020204" pitchFamily="34" charset="0"/>
              <a:buNone/>
            </a:pPr>
            <a:endParaRPr lang="en-US" sz="2800" dirty="0"/>
          </a:p>
          <a:p>
            <a:pPr marL="0" indent="0">
              <a:buFont typeface="Arial" panose="020B0604020202020204" pitchFamily="34" charset="0"/>
              <a:buNone/>
            </a:pPr>
            <a:r>
              <a:rPr lang="en-US" sz="2800" dirty="0"/>
              <a:t>REGISTER NOW (CTA)</a:t>
            </a:r>
          </a:p>
        </p:txBody>
      </p:sp>
    </p:spTree>
    <p:extLst>
      <p:ext uri="{BB962C8B-B14F-4D97-AF65-F5344CB8AC3E}">
        <p14:creationId xmlns:p14="http://schemas.microsoft.com/office/powerpoint/2010/main" val="278100589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2F9A0F-9984-4028-BF41-776D78AF07C7}"/>
              </a:ext>
            </a:extLst>
          </p:cNvPr>
          <p:cNvSpPr>
            <a:spLocks noGrp="1"/>
          </p:cNvSpPr>
          <p:nvPr>
            <p:ph type="title"/>
          </p:nvPr>
        </p:nvSpPr>
        <p:spPr/>
        <p:txBody>
          <a:bodyPr/>
          <a:lstStyle/>
          <a:p>
            <a:r>
              <a:rPr lang="en-US" dirty="0"/>
              <a:t>Starter Copy for RSVP Confirmation</a:t>
            </a:r>
          </a:p>
        </p:txBody>
      </p:sp>
      <p:sp>
        <p:nvSpPr>
          <p:cNvPr id="3" name="Content Placeholder 2">
            <a:extLst>
              <a:ext uri="{FF2B5EF4-FFF2-40B4-BE49-F238E27FC236}">
                <a16:creationId xmlns:a16="http://schemas.microsoft.com/office/drawing/2014/main" id="{0B02E960-55C2-4AF4-B8BF-113B6CD4F338}"/>
              </a:ext>
            </a:extLst>
          </p:cNvPr>
          <p:cNvSpPr>
            <a:spLocks noGrp="1"/>
          </p:cNvSpPr>
          <p:nvPr>
            <p:ph idx="1"/>
          </p:nvPr>
        </p:nvSpPr>
        <p:spPr>
          <a:xfrm>
            <a:off x="838200" y="2166935"/>
            <a:ext cx="10515600" cy="3986215"/>
          </a:xfrm>
        </p:spPr>
        <p:txBody>
          <a:bodyPr>
            <a:normAutofit lnSpcReduction="10000"/>
          </a:bodyPr>
          <a:lstStyle/>
          <a:p>
            <a:pPr marL="0" indent="0">
              <a:buNone/>
            </a:pPr>
            <a:r>
              <a:rPr lang="en-US" sz="2800" b="1" dirty="0"/>
              <a:t>Subject Line: </a:t>
            </a:r>
            <a:r>
              <a:rPr lang="en-US" sz="2800" dirty="0"/>
              <a:t>“Registration Confirmed: We’ll see you on XX!”</a:t>
            </a:r>
          </a:p>
          <a:p>
            <a:pPr marL="0" indent="0">
              <a:buNone/>
            </a:pPr>
            <a:endParaRPr lang="en-US" sz="2800" dirty="0"/>
          </a:p>
          <a:p>
            <a:pPr marL="0" indent="0">
              <a:buNone/>
            </a:pPr>
            <a:r>
              <a:rPr lang="en-US" sz="2800" dirty="0"/>
              <a:t>We are looking forward to seeing you.  Be sure to add to your calendar [LINK] and check in at XX location on XX date &amp; time.</a:t>
            </a:r>
          </a:p>
          <a:p>
            <a:pPr marL="0" indent="0">
              <a:buNone/>
            </a:pPr>
            <a:r>
              <a:rPr lang="en-US" sz="2800" dirty="0"/>
              <a:t>DATE &amp; TIME:</a:t>
            </a:r>
          </a:p>
          <a:p>
            <a:pPr marL="0" indent="0">
              <a:buNone/>
            </a:pPr>
            <a:r>
              <a:rPr lang="en-US" sz="2800" dirty="0"/>
              <a:t>LOCATION:</a:t>
            </a:r>
          </a:p>
          <a:p>
            <a:pPr marL="0" indent="0">
              <a:buNone/>
            </a:pPr>
            <a:r>
              <a:rPr lang="en-US" sz="2800" dirty="0"/>
              <a:t>AGENDA:</a:t>
            </a:r>
          </a:p>
          <a:p>
            <a:pPr marL="0" indent="0">
              <a:buNone/>
            </a:pPr>
            <a:r>
              <a:rPr lang="en-US" sz="2800" dirty="0"/>
              <a:t>FEATURED SPEAKERS:</a:t>
            </a:r>
          </a:p>
          <a:p>
            <a:pPr marL="0" indent="0">
              <a:buNone/>
            </a:pPr>
            <a:endParaRPr lang="en-US" sz="2800" dirty="0"/>
          </a:p>
        </p:txBody>
      </p:sp>
    </p:spTree>
    <p:extLst>
      <p:ext uri="{BB962C8B-B14F-4D97-AF65-F5344CB8AC3E}">
        <p14:creationId xmlns:p14="http://schemas.microsoft.com/office/powerpoint/2010/main" val="266207614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2F9A0F-9984-4028-BF41-776D78AF07C7}"/>
              </a:ext>
            </a:extLst>
          </p:cNvPr>
          <p:cNvSpPr>
            <a:spLocks noGrp="1"/>
          </p:cNvSpPr>
          <p:nvPr>
            <p:ph type="title"/>
          </p:nvPr>
        </p:nvSpPr>
        <p:spPr>
          <a:xfrm>
            <a:off x="838200" y="1118448"/>
            <a:ext cx="10515600" cy="1138978"/>
          </a:xfrm>
        </p:spPr>
        <p:txBody>
          <a:bodyPr>
            <a:normAutofit fontScale="90000"/>
          </a:bodyPr>
          <a:lstStyle/>
          <a:p>
            <a:r>
              <a:rPr lang="en-US" dirty="0"/>
              <a:t>Starter Copy for Event Reminder for </a:t>
            </a:r>
            <a:br>
              <a:rPr lang="en-US" dirty="0"/>
            </a:br>
            <a:r>
              <a:rPr lang="en-US" dirty="0"/>
              <a:t>Non-Responders</a:t>
            </a:r>
          </a:p>
        </p:txBody>
      </p:sp>
      <p:sp>
        <p:nvSpPr>
          <p:cNvPr id="3" name="Content Placeholder 2">
            <a:extLst>
              <a:ext uri="{FF2B5EF4-FFF2-40B4-BE49-F238E27FC236}">
                <a16:creationId xmlns:a16="http://schemas.microsoft.com/office/drawing/2014/main" id="{0B02E960-55C2-4AF4-B8BF-113B6CD4F338}"/>
              </a:ext>
            </a:extLst>
          </p:cNvPr>
          <p:cNvSpPr>
            <a:spLocks noGrp="1"/>
          </p:cNvSpPr>
          <p:nvPr>
            <p:ph idx="1"/>
          </p:nvPr>
        </p:nvSpPr>
        <p:spPr>
          <a:xfrm>
            <a:off x="838200" y="2628900"/>
            <a:ext cx="10515600" cy="4010028"/>
          </a:xfrm>
        </p:spPr>
        <p:txBody>
          <a:bodyPr>
            <a:normAutofit fontScale="77500" lnSpcReduction="20000"/>
          </a:bodyPr>
          <a:lstStyle/>
          <a:p>
            <a:pPr marL="0" indent="0">
              <a:buNone/>
            </a:pPr>
            <a:r>
              <a:rPr lang="en-US" sz="2800" b="1" dirty="0"/>
              <a:t>Subject Line: </a:t>
            </a:r>
            <a:r>
              <a:rPr lang="en-US" sz="2800" dirty="0"/>
              <a:t>“Last Call to Register for XX”</a:t>
            </a:r>
          </a:p>
          <a:p>
            <a:pPr marL="0" indent="0">
              <a:buNone/>
            </a:pPr>
            <a:endParaRPr lang="en-US" sz="2800" dirty="0"/>
          </a:p>
          <a:p>
            <a:pPr marL="0" indent="0">
              <a:buNone/>
            </a:pPr>
            <a:r>
              <a:rPr lang="en-US" sz="2800" dirty="0"/>
              <a:t>Highlight industry problem or question that the event solves #1</a:t>
            </a:r>
          </a:p>
          <a:p>
            <a:pPr marL="0" indent="0">
              <a:buNone/>
            </a:pPr>
            <a:r>
              <a:rPr lang="en-US" sz="2800" dirty="0"/>
              <a:t>Highlight industry problem or question that the event solves #2</a:t>
            </a:r>
          </a:p>
          <a:p>
            <a:pPr marL="0" indent="0">
              <a:buNone/>
            </a:pPr>
            <a:r>
              <a:rPr lang="en-US" sz="2800" dirty="0"/>
              <a:t>Testimonial from past attendee</a:t>
            </a:r>
          </a:p>
          <a:p>
            <a:pPr marL="0" indent="0">
              <a:buNone/>
            </a:pPr>
            <a:endParaRPr lang="en-US" sz="2800" dirty="0"/>
          </a:p>
          <a:p>
            <a:pPr marL="0" indent="0">
              <a:buNone/>
            </a:pPr>
            <a:r>
              <a:rPr lang="en-US" sz="2800" dirty="0"/>
              <a:t>It’s not too late to sign up.  </a:t>
            </a:r>
          </a:p>
          <a:p>
            <a:pPr marL="0" indent="0">
              <a:buNone/>
            </a:pPr>
            <a:r>
              <a:rPr lang="en-US" sz="2800" dirty="0"/>
              <a:t>[COUNTDOWN TIMER]</a:t>
            </a:r>
          </a:p>
          <a:p>
            <a:pPr marL="0" indent="0">
              <a:buNone/>
            </a:pPr>
            <a:endParaRPr lang="en-US" sz="2800" dirty="0"/>
          </a:p>
          <a:p>
            <a:pPr marL="0" indent="0">
              <a:buNone/>
            </a:pPr>
            <a:r>
              <a:rPr lang="en-US" sz="2800" dirty="0"/>
              <a:t>REGISTER NOW (CTA)</a:t>
            </a:r>
          </a:p>
        </p:txBody>
      </p:sp>
    </p:spTree>
    <p:extLst>
      <p:ext uri="{BB962C8B-B14F-4D97-AF65-F5344CB8AC3E}">
        <p14:creationId xmlns:p14="http://schemas.microsoft.com/office/powerpoint/2010/main" val="9578557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2F9A0F-9984-4028-BF41-776D78AF07C7}"/>
              </a:ext>
            </a:extLst>
          </p:cNvPr>
          <p:cNvSpPr>
            <a:spLocks noGrp="1"/>
          </p:cNvSpPr>
          <p:nvPr>
            <p:ph type="title"/>
          </p:nvPr>
        </p:nvSpPr>
        <p:spPr>
          <a:xfrm>
            <a:off x="838200" y="985097"/>
            <a:ext cx="10515600" cy="1539028"/>
          </a:xfrm>
        </p:spPr>
        <p:txBody>
          <a:bodyPr>
            <a:normAutofit/>
          </a:bodyPr>
          <a:lstStyle/>
          <a:p>
            <a:r>
              <a:rPr lang="en-US" dirty="0"/>
              <a:t>Starter Copy for Event Reminder </a:t>
            </a:r>
            <a:br>
              <a:rPr lang="en-US" dirty="0"/>
            </a:br>
            <a:r>
              <a:rPr lang="en-US" dirty="0"/>
              <a:t>for RSVPs</a:t>
            </a:r>
          </a:p>
        </p:txBody>
      </p:sp>
      <p:sp>
        <p:nvSpPr>
          <p:cNvPr id="6" name="Content Placeholder 2">
            <a:extLst>
              <a:ext uri="{FF2B5EF4-FFF2-40B4-BE49-F238E27FC236}">
                <a16:creationId xmlns:a16="http://schemas.microsoft.com/office/drawing/2014/main" id="{DD8AB188-3E1E-4567-AA7C-58AD7D965617}"/>
              </a:ext>
            </a:extLst>
          </p:cNvPr>
          <p:cNvSpPr txBox="1">
            <a:spLocks/>
          </p:cNvSpPr>
          <p:nvPr/>
        </p:nvSpPr>
        <p:spPr>
          <a:xfrm>
            <a:off x="838200" y="2628900"/>
            <a:ext cx="10515600" cy="4010028"/>
          </a:xfrm>
          <a:prstGeom prst="rect">
            <a:avLst/>
          </a:prstGeom>
        </p:spPr>
        <p:txBody>
          <a:bodyPr vert="horz" lIns="91440" tIns="45720" rIns="91440" bIns="45720" rtlCol="0">
            <a:normAutofit fontScale="85000" lnSpcReduction="10000"/>
          </a:bodyPr>
          <a:lstStyle>
            <a:lvl1pPr marL="228600" indent="-228600" algn="l" defTabSz="914400" rtl="0" eaLnBrk="1" latinLnBrk="0" hangingPunct="1">
              <a:lnSpc>
                <a:spcPct val="100000"/>
              </a:lnSpc>
              <a:spcBef>
                <a:spcPts val="1000"/>
              </a:spcBef>
              <a:buFont typeface="Arial" panose="020B0604020202020204" pitchFamily="34" charset="0"/>
              <a:buChar char="•"/>
              <a:defRPr sz="4000" kern="1200">
                <a:solidFill>
                  <a:schemeClr val="bg1"/>
                </a:solidFill>
                <a:latin typeface="Lato" panose="020F0502020204030203" pitchFamily="34" charset="0"/>
                <a:ea typeface="+mn-ea"/>
                <a:cs typeface="+mn-cs"/>
              </a:defRPr>
            </a:lvl1pPr>
            <a:lvl2pPr marL="685800" indent="-228600" algn="l" defTabSz="914400" rtl="0" eaLnBrk="1" latinLnBrk="0" hangingPunct="1">
              <a:lnSpc>
                <a:spcPct val="100000"/>
              </a:lnSpc>
              <a:spcBef>
                <a:spcPts val="500"/>
              </a:spcBef>
              <a:buFont typeface="Arial" panose="020B0604020202020204" pitchFamily="34" charset="0"/>
              <a:buChar char="•"/>
              <a:defRPr sz="3600" kern="1200">
                <a:solidFill>
                  <a:schemeClr val="bg1"/>
                </a:solidFill>
                <a:latin typeface="Lato" panose="020F0502020204030203" pitchFamily="34" charset="0"/>
                <a:ea typeface="+mn-ea"/>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sz="3200" kern="1200">
                <a:solidFill>
                  <a:schemeClr val="bg1"/>
                </a:solidFill>
                <a:latin typeface="Lato" panose="020F0502020204030203" pitchFamily="34" charset="0"/>
                <a:ea typeface="+mn-ea"/>
                <a:cs typeface="+mn-cs"/>
              </a:defRPr>
            </a:lvl3pPr>
            <a:lvl4pPr marL="1600200" indent="-228600" algn="l" defTabSz="914400" rtl="0" eaLnBrk="1" latinLnBrk="0" hangingPunct="1">
              <a:lnSpc>
                <a:spcPct val="100000"/>
              </a:lnSpc>
              <a:spcBef>
                <a:spcPts val="500"/>
              </a:spcBef>
              <a:buFont typeface="Arial" panose="020B0604020202020204" pitchFamily="34" charset="0"/>
              <a:buChar char="•"/>
              <a:defRPr sz="2800" kern="1200">
                <a:solidFill>
                  <a:schemeClr val="bg1"/>
                </a:solidFill>
                <a:latin typeface="Lato" panose="020F0502020204030203" pitchFamily="34" charset="0"/>
                <a:ea typeface="+mn-ea"/>
                <a:cs typeface="+mn-cs"/>
              </a:defRPr>
            </a:lvl4pPr>
            <a:lvl5pPr marL="2057400" indent="-228600" algn="l" defTabSz="914400" rtl="0" eaLnBrk="1" latinLnBrk="0" hangingPunct="1">
              <a:lnSpc>
                <a:spcPct val="100000"/>
              </a:lnSpc>
              <a:spcBef>
                <a:spcPts val="500"/>
              </a:spcBef>
              <a:buFont typeface="Arial" panose="020B0604020202020204" pitchFamily="34" charset="0"/>
              <a:buChar char="•"/>
              <a:defRPr sz="2800" kern="1200">
                <a:solidFill>
                  <a:schemeClr val="bg1"/>
                </a:solidFill>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2800" b="1" dirty="0"/>
              <a:t>Subject Line: </a:t>
            </a:r>
            <a:r>
              <a:rPr lang="en-US" sz="2800" dirty="0"/>
              <a:t>“Last Call to Register for XX”</a:t>
            </a:r>
          </a:p>
          <a:p>
            <a:pPr marL="0" indent="0">
              <a:buFont typeface="Arial" panose="020B0604020202020204" pitchFamily="34" charset="0"/>
              <a:buNone/>
            </a:pPr>
            <a:endParaRPr lang="en-US" sz="2800" dirty="0"/>
          </a:p>
          <a:p>
            <a:pPr marL="0" indent="0">
              <a:buFont typeface="Arial" panose="020B0604020202020204" pitchFamily="34" charset="0"/>
              <a:buNone/>
            </a:pPr>
            <a:r>
              <a:rPr lang="en-US" sz="2800" dirty="0"/>
              <a:t>[REALTIME COUNTDOWN]</a:t>
            </a:r>
          </a:p>
          <a:p>
            <a:pPr marL="0" indent="0">
              <a:buFont typeface="Arial" panose="020B0604020202020204" pitchFamily="34" charset="0"/>
              <a:buNone/>
            </a:pPr>
            <a:r>
              <a:rPr lang="en-US" sz="2800" dirty="0"/>
              <a:t>Pack your bags!  We will see you soon.  We are looking forward to seeing you and connecting you with your peers and thought leaders in the industry.  </a:t>
            </a:r>
          </a:p>
          <a:p>
            <a:pPr marL="0" indent="0">
              <a:buFont typeface="Arial" panose="020B0604020202020204" pitchFamily="34" charset="0"/>
              <a:buNone/>
            </a:pPr>
            <a:endParaRPr lang="en-US" sz="2800" dirty="0"/>
          </a:p>
          <a:p>
            <a:pPr marL="0" indent="0">
              <a:buFont typeface="Arial" panose="020B0604020202020204" pitchFamily="34" charset="0"/>
              <a:buNone/>
            </a:pPr>
            <a:r>
              <a:rPr lang="en-US" sz="2800" dirty="0"/>
              <a:t>VIEW YOUR AGENDA</a:t>
            </a:r>
          </a:p>
          <a:p>
            <a:pPr marL="0" indent="0">
              <a:buFont typeface="Arial" panose="020B0604020202020204" pitchFamily="34" charset="0"/>
              <a:buNone/>
            </a:pPr>
            <a:r>
              <a:rPr lang="en-US" sz="2800" dirty="0"/>
              <a:t>WHAT YOU NEED TO KNOW (Event Logistics)</a:t>
            </a:r>
          </a:p>
          <a:p>
            <a:pPr marL="0" indent="0">
              <a:buFont typeface="Arial" panose="020B0604020202020204" pitchFamily="34" charset="0"/>
              <a:buNone/>
            </a:pPr>
            <a:r>
              <a:rPr lang="en-US" sz="2800" dirty="0"/>
              <a:t>BROWSE THE PROGRAM</a:t>
            </a:r>
          </a:p>
        </p:txBody>
      </p:sp>
    </p:spTree>
    <p:extLst>
      <p:ext uri="{BB962C8B-B14F-4D97-AF65-F5344CB8AC3E}">
        <p14:creationId xmlns:p14="http://schemas.microsoft.com/office/powerpoint/2010/main" val="2299025047"/>
      </p:ext>
    </p:extLst>
  </p:cSld>
  <p:clrMapOvr>
    <a:masterClrMapping/>
  </p:clrMapOvr>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8748</TotalTime>
  <Words>571</Words>
  <Application>Microsoft Office PowerPoint</Application>
  <PresentationFormat>Widescreen</PresentationFormat>
  <Paragraphs>92</Paragraphs>
  <Slides>15</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15</vt:i4>
      </vt:variant>
    </vt:vector>
  </HeadingPairs>
  <TitlesOfParts>
    <vt:vector size="21" baseType="lpstr">
      <vt:lpstr>Arial</vt:lpstr>
      <vt:lpstr>Calibri</vt:lpstr>
      <vt:lpstr>Lato</vt:lpstr>
      <vt:lpstr>Montserrat</vt:lpstr>
      <vt:lpstr>Roboto</vt:lpstr>
      <vt:lpstr>1_Office Theme</vt:lpstr>
      <vt:lpstr>Event Registration Series Emails</vt:lpstr>
      <vt:lpstr>PowerPoint Presentation</vt:lpstr>
      <vt:lpstr>Event Series  Getting Started</vt:lpstr>
      <vt:lpstr>Email Best Practices</vt:lpstr>
      <vt:lpstr>Subject Lines to Consider:</vt:lpstr>
      <vt:lpstr>Starter Copy for Initial Event Email</vt:lpstr>
      <vt:lpstr>Starter Copy for RSVP Confirmation</vt:lpstr>
      <vt:lpstr>Starter Copy for Event Reminder for  Non-Responders</vt:lpstr>
      <vt:lpstr>Starter Copy for Event Reminder  for RSVPs</vt:lpstr>
      <vt:lpstr>Starter Copy for Event Follow Up Email</vt:lpstr>
      <vt:lpstr>Event Registration Email Examples</vt:lpstr>
      <vt:lpstr>Social Proof/Solve a Problem</vt:lpstr>
      <vt:lpstr>Urgency/Personalized Copy</vt:lpstr>
      <vt:lpstr>Compelling Imagery &amp; Design</vt:lpstr>
      <vt:lpstr>Event Info – Speakers, Agenda, Early Bird Offers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apagano@highroadsolution.com</dc:creator>
  <cp:lastModifiedBy>Nicole Crilley</cp:lastModifiedBy>
  <cp:revision>299</cp:revision>
  <dcterms:created xsi:type="dcterms:W3CDTF">2019-05-02T17:45:43Z</dcterms:created>
  <dcterms:modified xsi:type="dcterms:W3CDTF">2020-06-25T22:32:23Z</dcterms:modified>
</cp:coreProperties>
</file>