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Roboto Slab"/>
      <p:regular r:id="rId31"/>
      <p:bold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Lato Light"/>
      <p:regular r:id="rId37"/>
      <p:bold r:id="rId38"/>
      <p:italic r:id="rId39"/>
      <p:boldItalic r:id="rId40"/>
    </p:embeddedFont>
    <p:embeddedFont>
      <p:font typeface="Roboto Condense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i9UQEWkGNl+F+zwQxH2GgEEs4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Italic.fntdata"/><Relationship Id="rId20" Type="http://schemas.openxmlformats.org/officeDocument/2006/relationships/slide" Target="slides/slide15.xml"/><Relationship Id="rId42" Type="http://schemas.openxmlformats.org/officeDocument/2006/relationships/font" Target="fonts/RobotoCondensed-bold.fntdata"/><Relationship Id="rId41" Type="http://schemas.openxmlformats.org/officeDocument/2006/relationships/font" Target="fonts/RobotoCondensed-regular.fntdata"/><Relationship Id="rId22" Type="http://schemas.openxmlformats.org/officeDocument/2006/relationships/slide" Target="slides/slide17.xml"/><Relationship Id="rId44" Type="http://schemas.openxmlformats.org/officeDocument/2006/relationships/font" Target="fonts/RobotoCondensed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Condense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37" Type="http://schemas.openxmlformats.org/officeDocument/2006/relationships/font" Target="fonts/LatoLight-regular.fntdata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Light-italic.fntdata"/><Relationship Id="rId16" Type="http://schemas.openxmlformats.org/officeDocument/2006/relationships/slide" Target="slides/slide11.xml"/><Relationship Id="rId38" Type="http://schemas.openxmlformats.org/officeDocument/2006/relationships/font" Target="fonts/Lato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/>
          <p:nvPr>
            <p:ph type="title"/>
          </p:nvPr>
        </p:nvSpPr>
        <p:spPr>
          <a:xfrm>
            <a:off x="834044" y="1204508"/>
            <a:ext cx="10515600" cy="621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2300" y="292594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ato"/>
              <a:buNone/>
              <a:defRPr b="0" sz="32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6" name="Google Shape;13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1"/>
          <p:cNvSpPr txBox="1"/>
          <p:nvPr>
            <p:ph type="title"/>
          </p:nvPr>
        </p:nvSpPr>
        <p:spPr>
          <a:xfrm>
            <a:off x="838200" y="985097"/>
            <a:ext cx="10515600" cy="1164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" type="body"/>
          </p:nvPr>
        </p:nvSpPr>
        <p:spPr>
          <a:xfrm>
            <a:off x="838200" y="2166935"/>
            <a:ext cx="10515600" cy="4010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3"/>
          <p:cNvSpPr txBox="1"/>
          <p:nvPr>
            <p:ph type="title"/>
          </p:nvPr>
        </p:nvSpPr>
        <p:spPr>
          <a:xfrm>
            <a:off x="838200" y="881149"/>
            <a:ext cx="10515600" cy="9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4"/>
          <p:cNvSpPr txBox="1"/>
          <p:nvPr>
            <p:ph type="title"/>
          </p:nvPr>
        </p:nvSpPr>
        <p:spPr>
          <a:xfrm>
            <a:off x="839788" y="737062"/>
            <a:ext cx="10515600" cy="953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5"/>
          <p:cNvSpPr txBox="1"/>
          <p:nvPr>
            <p:ph type="title"/>
          </p:nvPr>
        </p:nvSpPr>
        <p:spPr>
          <a:xfrm>
            <a:off x="839585" y="7560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Lato"/>
              <a:buNone/>
              <a:defRPr b="0" sz="54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6"/>
          <p:cNvSpPr txBox="1"/>
          <p:nvPr>
            <p:ph idx="1" type="body"/>
          </p:nvPr>
        </p:nvSpPr>
        <p:spPr>
          <a:xfrm>
            <a:off x="5183188" y="1257993"/>
            <a:ext cx="6172200" cy="4603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 b="0" sz="18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1"/>
          <p:cNvSpPr txBox="1"/>
          <p:nvPr>
            <p:ph type="title"/>
          </p:nvPr>
        </p:nvSpPr>
        <p:spPr>
          <a:xfrm>
            <a:off x="838200" y="1079821"/>
            <a:ext cx="10515600" cy="884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8200" y="2100349"/>
            <a:ext cx="10515600" cy="407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7"/>
          <p:cNvSpPr/>
          <p:nvPr>
            <p:ph idx="2" type="pic"/>
          </p:nvPr>
        </p:nvSpPr>
        <p:spPr>
          <a:xfrm>
            <a:off x="5183188" y="1230284"/>
            <a:ext cx="6172200" cy="463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 b="1" sz="18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8"/>
          <p:cNvSpPr txBox="1"/>
          <p:nvPr>
            <p:ph type="title"/>
          </p:nvPr>
        </p:nvSpPr>
        <p:spPr>
          <a:xfrm>
            <a:off x="838200" y="760470"/>
            <a:ext cx="10515600" cy="114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" type="body"/>
          </p:nvPr>
        </p:nvSpPr>
        <p:spPr>
          <a:xfrm rot="5400000">
            <a:off x="4024442" y="-1152395"/>
            <a:ext cx="414311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2659" y="282801"/>
            <a:ext cx="2375697" cy="7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1110892"/>
            <a:ext cx="10515600" cy="67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4"/>
          <p:cNvSpPr txBox="1"/>
          <p:nvPr>
            <p:ph type="title"/>
          </p:nvPr>
        </p:nvSpPr>
        <p:spPr>
          <a:xfrm>
            <a:off x="839788" y="1069571"/>
            <a:ext cx="10515600" cy="621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5"/>
          <p:cNvSpPr txBox="1"/>
          <p:nvPr>
            <p:ph type="title"/>
          </p:nvPr>
        </p:nvSpPr>
        <p:spPr>
          <a:xfrm>
            <a:off x="838200" y="1171115"/>
            <a:ext cx="10515600" cy="62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" type="body"/>
          </p:nvPr>
        </p:nvSpPr>
        <p:spPr>
          <a:xfrm>
            <a:off x="5183188" y="1313411"/>
            <a:ext cx="6172200" cy="4547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b="0" sz="20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/>
          <p:nvPr>
            <p:ph idx="2" type="pic"/>
          </p:nvPr>
        </p:nvSpPr>
        <p:spPr>
          <a:xfrm>
            <a:off x="5183188" y="1285702"/>
            <a:ext cx="6172200" cy="457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b="0" sz="20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ato"/>
              <a:buNone/>
              <a:defRPr b="0" i="0" sz="32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i="0" sz="4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hyperlink" Target="https://docs.google.com/spreadsheets/d/1VnY59vg-2JW2qweW6v_i4wfAZeI5BWR-u8u_nSsSuyE/edit?usp=sharin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"/>
          <p:cNvSpPr txBox="1"/>
          <p:nvPr/>
        </p:nvSpPr>
        <p:spPr>
          <a:xfrm>
            <a:off x="3090073" y="1598331"/>
            <a:ext cx="5841716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Business Requirements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3438" y="3760505"/>
            <a:ext cx="2858913" cy="27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1789" y="4619624"/>
            <a:ext cx="3246084" cy="314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60164" y="1953907"/>
            <a:ext cx="2858913" cy="27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49" y="21110"/>
            <a:ext cx="2615706" cy="253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6">
            <a:alphaModFix/>
          </a:blip>
          <a:srcRect b="0" l="50000" r="0" t="0"/>
          <a:stretch/>
        </p:blipFill>
        <p:spPr>
          <a:xfrm>
            <a:off x="15748" y="769649"/>
            <a:ext cx="1307853" cy="253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 txBox="1"/>
          <p:nvPr>
            <p:ph idx="4294967295" type="title"/>
          </p:nvPr>
        </p:nvSpPr>
        <p:spPr>
          <a:xfrm>
            <a:off x="737118" y="1079500"/>
            <a:ext cx="10515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What?</a:t>
            </a:r>
            <a:endParaRPr/>
          </a:p>
        </p:txBody>
      </p:sp>
      <p:sp>
        <p:nvSpPr>
          <p:cNvPr id="425" name="Google Shape;425;p10"/>
          <p:cNvSpPr txBox="1"/>
          <p:nvPr>
            <p:ph idx="4294967295" type="body"/>
          </p:nvPr>
        </p:nvSpPr>
        <p:spPr>
          <a:xfrm>
            <a:off x="813318" y="1870432"/>
            <a:ext cx="10439400" cy="424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b="1" lang="en-US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When they come over, what data attributes need to come with them (first name, last name, email address are defaults)?</a:t>
            </a:r>
            <a:endParaRPr/>
          </a:p>
          <a:p>
            <a:pPr indent="-139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Demographics (personalization) 	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First name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Company Name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Member ID</a:t>
            </a:r>
            <a:endParaRPr/>
          </a:p>
          <a:p>
            <a:pPr indent="-1714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Behavioral (segmentation):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Member activities (events, etc.)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Interests (focus areas, etc.)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›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Volunteer activity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"/>
          <p:cNvSpPr txBox="1"/>
          <p:nvPr>
            <p:ph idx="4294967295" type="title"/>
          </p:nvPr>
        </p:nvSpPr>
        <p:spPr>
          <a:xfrm>
            <a:off x="760771" y="1079586"/>
            <a:ext cx="10515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Example Fields</a:t>
            </a:r>
            <a:endParaRPr/>
          </a:p>
        </p:txBody>
      </p:sp>
      <p:sp>
        <p:nvSpPr>
          <p:cNvPr id="431" name="Google Shape;431;p11"/>
          <p:cNvSpPr txBox="1"/>
          <p:nvPr/>
        </p:nvSpPr>
        <p:spPr>
          <a:xfrm>
            <a:off x="831654" y="1963824"/>
            <a:ext cx="3119437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First Name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Last Name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Email Address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Member ID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Company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Title / Position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Company Type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Special Interests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3989191" y="1963824"/>
            <a:ext cx="5855207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Level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Function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Geography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Certifications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Member Status/Level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Activities: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›"/>
            </a:pP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of Events/Transactions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›"/>
            </a:pP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of Volunteership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›"/>
            </a:pP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of Training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›"/>
            </a:pP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of Standard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›"/>
            </a:pP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of Product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"/>
          <p:cNvSpPr txBox="1"/>
          <p:nvPr>
            <p:ph idx="4294967295" type="title"/>
          </p:nvPr>
        </p:nvSpPr>
        <p:spPr>
          <a:xfrm>
            <a:off x="838200" y="1079586"/>
            <a:ext cx="10515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How?</a:t>
            </a:r>
            <a:endParaRPr/>
          </a:p>
        </p:txBody>
      </p:sp>
      <p:sp>
        <p:nvSpPr>
          <p:cNvPr id="438" name="Google Shape;438;p12"/>
          <p:cNvSpPr txBox="1"/>
          <p:nvPr/>
        </p:nvSpPr>
        <p:spPr>
          <a:xfrm>
            <a:off x="838200" y="1849524"/>
            <a:ext cx="8895121" cy="1702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In most cases, it’ll be a combination of the three options: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will be coming over as fields and field attributes?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will be coming over as pre-segmentation lists?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will be coming over as Queries within AM.Net?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3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/>
          </a:p>
        </p:txBody>
      </p:sp>
      <p:pic>
        <p:nvPicPr>
          <p:cNvPr id="446" name="Google Shape;446;p1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3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3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3"/>
          <p:cNvSpPr txBox="1"/>
          <p:nvPr/>
        </p:nvSpPr>
        <p:spPr>
          <a:xfrm>
            <a:off x="3158403" y="1967834"/>
            <a:ext cx="8680682" cy="234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Email Preference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Center (EPC)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"/>
          <p:cNvSpPr/>
          <p:nvPr/>
        </p:nvSpPr>
        <p:spPr>
          <a:xfrm>
            <a:off x="4179383" y="2190751"/>
            <a:ext cx="1221292" cy="1000124"/>
          </a:xfrm>
          <a:prstGeom prst="diamond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14"/>
          <p:cNvCxnSpPr/>
          <p:nvPr/>
        </p:nvCxnSpPr>
        <p:spPr>
          <a:xfrm>
            <a:off x="4798503" y="2835479"/>
            <a:ext cx="0" cy="5696125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diamond"/>
            <a:tailEnd len="sm" w="sm" type="none"/>
          </a:ln>
        </p:spPr>
      </p:cxnSp>
      <p:sp>
        <p:nvSpPr>
          <p:cNvPr id="459" name="Google Shape;459;p14"/>
          <p:cNvSpPr/>
          <p:nvPr/>
        </p:nvSpPr>
        <p:spPr>
          <a:xfrm>
            <a:off x="5161984" y="3289197"/>
            <a:ext cx="50832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en-US" sz="24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Email Preference Center </a:t>
            </a: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a centralized location where users can manage their communications preferences and topical interests. </a:t>
            </a:r>
            <a:endParaRPr/>
          </a:p>
        </p:txBody>
      </p:sp>
      <p:sp>
        <p:nvSpPr>
          <p:cNvPr id="460" name="Google Shape;460;p14"/>
          <p:cNvSpPr txBox="1"/>
          <p:nvPr/>
        </p:nvSpPr>
        <p:spPr>
          <a:xfrm>
            <a:off x="813047" y="1258019"/>
            <a:ext cx="7157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lang="en-US" sz="36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What is an EPC?</a:t>
            </a:r>
            <a:endParaRPr b="1" i="0" sz="36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"/>
          <p:cNvSpPr txBox="1"/>
          <p:nvPr/>
        </p:nvSpPr>
        <p:spPr>
          <a:xfrm>
            <a:off x="11177545" y="6348654"/>
            <a:ext cx="523971" cy="26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1658458" y="2199091"/>
            <a:ext cx="3483593" cy="3553654"/>
          </a:xfrm>
          <a:custGeom>
            <a:rect b="b" l="l" r="r" t="t"/>
            <a:pathLst>
              <a:path extrusionOk="0" h="1912" w="1749">
                <a:moveTo>
                  <a:pt x="1472" y="548"/>
                </a:moveTo>
                <a:cubicBezTo>
                  <a:pt x="1472" y="548"/>
                  <a:pt x="1359" y="115"/>
                  <a:pt x="959" y="57"/>
                </a:cubicBezTo>
                <a:cubicBezTo>
                  <a:pt x="558" y="0"/>
                  <a:pt x="213" y="94"/>
                  <a:pt x="107" y="395"/>
                </a:cubicBezTo>
                <a:cubicBezTo>
                  <a:pt x="0" y="696"/>
                  <a:pt x="33" y="916"/>
                  <a:pt x="127" y="1032"/>
                </a:cubicBezTo>
                <a:cubicBezTo>
                  <a:pt x="222" y="1148"/>
                  <a:pt x="424" y="1398"/>
                  <a:pt x="403" y="1683"/>
                </a:cubicBezTo>
                <a:cubicBezTo>
                  <a:pt x="1158" y="1912"/>
                  <a:pt x="1158" y="1912"/>
                  <a:pt x="1158" y="1912"/>
                </a:cubicBezTo>
                <a:cubicBezTo>
                  <a:pt x="1158" y="1912"/>
                  <a:pt x="1176" y="1701"/>
                  <a:pt x="1290" y="1706"/>
                </a:cubicBezTo>
                <a:cubicBezTo>
                  <a:pt x="1403" y="1710"/>
                  <a:pt x="1558" y="1738"/>
                  <a:pt x="1565" y="1597"/>
                </a:cubicBezTo>
                <a:cubicBezTo>
                  <a:pt x="1565" y="1597"/>
                  <a:pt x="1560" y="1529"/>
                  <a:pt x="1553" y="1507"/>
                </a:cubicBezTo>
                <a:cubicBezTo>
                  <a:pt x="1547" y="1485"/>
                  <a:pt x="1584" y="1418"/>
                  <a:pt x="1580" y="1393"/>
                </a:cubicBezTo>
                <a:cubicBezTo>
                  <a:pt x="1577" y="1369"/>
                  <a:pt x="1566" y="1341"/>
                  <a:pt x="1566" y="1341"/>
                </a:cubicBezTo>
                <a:cubicBezTo>
                  <a:pt x="1566" y="1341"/>
                  <a:pt x="1609" y="1324"/>
                  <a:pt x="1599" y="1302"/>
                </a:cubicBezTo>
                <a:cubicBezTo>
                  <a:pt x="1588" y="1280"/>
                  <a:pt x="1565" y="1203"/>
                  <a:pt x="1593" y="1176"/>
                </a:cubicBezTo>
                <a:cubicBezTo>
                  <a:pt x="1621" y="1148"/>
                  <a:pt x="1749" y="1112"/>
                  <a:pt x="1718" y="1037"/>
                </a:cubicBezTo>
                <a:cubicBezTo>
                  <a:pt x="1687" y="961"/>
                  <a:pt x="1636" y="890"/>
                  <a:pt x="1600" y="865"/>
                </a:cubicBezTo>
                <a:cubicBezTo>
                  <a:pt x="1600" y="865"/>
                  <a:pt x="1523" y="820"/>
                  <a:pt x="1522" y="767"/>
                </a:cubicBezTo>
                <a:cubicBezTo>
                  <a:pt x="1521" y="714"/>
                  <a:pt x="1540" y="657"/>
                  <a:pt x="1519" y="625"/>
                </a:cubicBezTo>
                <a:cubicBezTo>
                  <a:pt x="1498" y="592"/>
                  <a:pt x="1478" y="567"/>
                  <a:pt x="1472" y="5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/>
          <p:nvPr/>
        </p:nvSpPr>
        <p:spPr>
          <a:xfrm>
            <a:off x="2895272" y="3015326"/>
            <a:ext cx="554832" cy="547754"/>
          </a:xfrm>
          <a:custGeom>
            <a:rect b="b" l="l" r="r" t="t"/>
            <a:pathLst>
              <a:path extrusionOk="0" h="295" w="278">
                <a:moveTo>
                  <a:pt x="277" y="97"/>
                </a:moveTo>
                <a:cubicBezTo>
                  <a:pt x="264" y="70"/>
                  <a:pt x="264" y="70"/>
                  <a:pt x="264" y="70"/>
                </a:cubicBezTo>
                <a:cubicBezTo>
                  <a:pt x="263" y="68"/>
                  <a:pt x="258" y="68"/>
                  <a:pt x="253" y="70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02" y="72"/>
                  <a:pt x="186" y="61"/>
                  <a:pt x="168" y="55"/>
                </a:cubicBezTo>
                <a:cubicBezTo>
                  <a:pt x="168" y="13"/>
                  <a:pt x="168" y="13"/>
                  <a:pt x="168" y="13"/>
                </a:cubicBezTo>
                <a:cubicBezTo>
                  <a:pt x="168" y="8"/>
                  <a:pt x="167" y="3"/>
                  <a:pt x="164" y="2"/>
                </a:cubicBezTo>
                <a:cubicBezTo>
                  <a:pt x="135" y="0"/>
                  <a:pt x="135" y="0"/>
                  <a:pt x="135" y="0"/>
                </a:cubicBezTo>
                <a:cubicBezTo>
                  <a:pt x="133" y="0"/>
                  <a:pt x="130" y="5"/>
                  <a:pt x="129" y="10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05" y="55"/>
                  <a:pt x="87" y="64"/>
                  <a:pt x="74" y="76"/>
                </a:cubicBezTo>
                <a:cubicBezTo>
                  <a:pt x="37" y="55"/>
                  <a:pt x="37" y="55"/>
                  <a:pt x="37" y="55"/>
                </a:cubicBezTo>
                <a:cubicBezTo>
                  <a:pt x="33" y="52"/>
                  <a:pt x="28" y="51"/>
                  <a:pt x="26" y="53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79"/>
                  <a:pt x="11" y="84"/>
                  <a:pt x="16" y="87"/>
                </a:cubicBezTo>
                <a:cubicBezTo>
                  <a:pt x="49" y="113"/>
                  <a:pt x="49" y="113"/>
                  <a:pt x="49" y="113"/>
                </a:cubicBezTo>
                <a:cubicBezTo>
                  <a:pt x="46" y="121"/>
                  <a:pt x="44" y="131"/>
                  <a:pt x="43" y="140"/>
                </a:cubicBezTo>
                <a:cubicBezTo>
                  <a:pt x="42" y="150"/>
                  <a:pt x="43" y="159"/>
                  <a:pt x="45" y="168"/>
                </a:cubicBezTo>
                <a:cubicBezTo>
                  <a:pt x="8" y="189"/>
                  <a:pt x="8" y="189"/>
                  <a:pt x="8" y="189"/>
                </a:cubicBezTo>
                <a:cubicBezTo>
                  <a:pt x="3" y="192"/>
                  <a:pt x="0" y="196"/>
                  <a:pt x="1" y="198"/>
                </a:cubicBezTo>
                <a:cubicBezTo>
                  <a:pt x="14" y="225"/>
                  <a:pt x="14" y="225"/>
                  <a:pt x="14" y="225"/>
                </a:cubicBezTo>
                <a:cubicBezTo>
                  <a:pt x="15" y="227"/>
                  <a:pt x="20" y="226"/>
                  <a:pt x="25" y="224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76" y="223"/>
                  <a:pt x="92" y="234"/>
                  <a:pt x="110" y="239"/>
                </a:cubicBezTo>
                <a:cubicBezTo>
                  <a:pt x="110" y="282"/>
                  <a:pt x="110" y="282"/>
                  <a:pt x="110" y="282"/>
                </a:cubicBezTo>
                <a:cubicBezTo>
                  <a:pt x="110" y="287"/>
                  <a:pt x="112" y="292"/>
                  <a:pt x="114" y="292"/>
                </a:cubicBezTo>
                <a:cubicBezTo>
                  <a:pt x="143" y="294"/>
                  <a:pt x="143" y="294"/>
                  <a:pt x="143" y="294"/>
                </a:cubicBezTo>
                <a:cubicBezTo>
                  <a:pt x="146" y="295"/>
                  <a:pt x="148" y="290"/>
                  <a:pt x="149" y="284"/>
                </a:cubicBezTo>
                <a:cubicBezTo>
                  <a:pt x="154" y="243"/>
                  <a:pt x="154" y="243"/>
                  <a:pt x="154" y="243"/>
                </a:cubicBezTo>
                <a:cubicBezTo>
                  <a:pt x="173" y="240"/>
                  <a:pt x="191" y="231"/>
                  <a:pt x="205" y="218"/>
                </a:cubicBezTo>
                <a:cubicBezTo>
                  <a:pt x="241" y="240"/>
                  <a:pt x="241" y="240"/>
                  <a:pt x="241" y="240"/>
                </a:cubicBezTo>
                <a:cubicBezTo>
                  <a:pt x="246" y="243"/>
                  <a:pt x="251" y="243"/>
                  <a:pt x="252" y="242"/>
                </a:cubicBezTo>
                <a:cubicBezTo>
                  <a:pt x="269" y="217"/>
                  <a:pt x="269" y="217"/>
                  <a:pt x="269" y="217"/>
                </a:cubicBezTo>
                <a:cubicBezTo>
                  <a:pt x="270" y="215"/>
                  <a:pt x="267" y="211"/>
                  <a:pt x="263" y="207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33" y="173"/>
                  <a:pt x="235" y="164"/>
                  <a:pt x="235" y="154"/>
                </a:cubicBezTo>
                <a:cubicBezTo>
                  <a:pt x="236" y="145"/>
                  <a:pt x="235" y="135"/>
                  <a:pt x="233" y="126"/>
                </a:cubicBezTo>
                <a:cubicBezTo>
                  <a:pt x="270" y="105"/>
                  <a:pt x="270" y="105"/>
                  <a:pt x="270" y="105"/>
                </a:cubicBezTo>
                <a:cubicBezTo>
                  <a:pt x="275" y="103"/>
                  <a:pt x="278" y="99"/>
                  <a:pt x="277" y="97"/>
                </a:cubicBezTo>
                <a:close/>
                <a:moveTo>
                  <a:pt x="139" y="222"/>
                </a:moveTo>
                <a:cubicBezTo>
                  <a:pt x="98" y="222"/>
                  <a:pt x="65" y="189"/>
                  <a:pt x="65" y="147"/>
                </a:cubicBezTo>
                <a:cubicBezTo>
                  <a:pt x="65" y="106"/>
                  <a:pt x="98" y="73"/>
                  <a:pt x="139" y="73"/>
                </a:cubicBezTo>
                <a:cubicBezTo>
                  <a:pt x="180" y="73"/>
                  <a:pt x="214" y="106"/>
                  <a:pt x="214" y="147"/>
                </a:cubicBezTo>
                <a:cubicBezTo>
                  <a:pt x="214" y="189"/>
                  <a:pt x="180" y="222"/>
                  <a:pt x="139" y="2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5"/>
          <p:cNvSpPr/>
          <p:nvPr/>
        </p:nvSpPr>
        <p:spPr>
          <a:xfrm>
            <a:off x="3033979" y="3158335"/>
            <a:ext cx="278861" cy="261734"/>
          </a:xfrm>
          <a:custGeom>
            <a:rect b="b" l="l" r="r" t="t"/>
            <a:pathLst>
              <a:path extrusionOk="0" h="141" w="140">
                <a:moveTo>
                  <a:pt x="70" y="0"/>
                </a:moveTo>
                <a:cubicBezTo>
                  <a:pt x="31" y="0"/>
                  <a:pt x="0" y="32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109" y="141"/>
                  <a:pt x="140" y="109"/>
                  <a:pt x="140" y="70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94" y="31"/>
                </a:moveTo>
                <a:cubicBezTo>
                  <a:pt x="98" y="27"/>
                  <a:pt x="105" y="27"/>
                  <a:pt x="109" y="31"/>
                </a:cubicBezTo>
                <a:cubicBezTo>
                  <a:pt x="113" y="36"/>
                  <a:pt x="113" y="42"/>
                  <a:pt x="109" y="46"/>
                </a:cubicBezTo>
                <a:cubicBezTo>
                  <a:pt x="105" y="50"/>
                  <a:pt x="98" y="50"/>
                  <a:pt x="94" y="46"/>
                </a:cubicBezTo>
                <a:cubicBezTo>
                  <a:pt x="90" y="42"/>
                  <a:pt x="90" y="36"/>
                  <a:pt x="94" y="31"/>
                </a:cubicBezTo>
                <a:close/>
                <a:moveTo>
                  <a:pt x="70" y="15"/>
                </a:moveTo>
                <a:cubicBezTo>
                  <a:pt x="76" y="15"/>
                  <a:pt x="80" y="20"/>
                  <a:pt x="80" y="26"/>
                </a:cubicBezTo>
                <a:cubicBezTo>
                  <a:pt x="80" y="31"/>
                  <a:pt x="76" y="36"/>
                  <a:pt x="70" y="36"/>
                </a:cubicBezTo>
                <a:cubicBezTo>
                  <a:pt x="64" y="36"/>
                  <a:pt x="60" y="31"/>
                  <a:pt x="60" y="26"/>
                </a:cubicBezTo>
                <a:cubicBezTo>
                  <a:pt x="60" y="20"/>
                  <a:pt x="64" y="15"/>
                  <a:pt x="70" y="15"/>
                </a:cubicBezTo>
                <a:close/>
                <a:moveTo>
                  <a:pt x="31" y="31"/>
                </a:moveTo>
                <a:cubicBezTo>
                  <a:pt x="35" y="27"/>
                  <a:pt x="42" y="27"/>
                  <a:pt x="46" y="31"/>
                </a:cubicBezTo>
                <a:cubicBezTo>
                  <a:pt x="50" y="36"/>
                  <a:pt x="50" y="42"/>
                  <a:pt x="46" y="46"/>
                </a:cubicBezTo>
                <a:cubicBezTo>
                  <a:pt x="42" y="50"/>
                  <a:pt x="35" y="50"/>
                  <a:pt x="31" y="46"/>
                </a:cubicBezTo>
                <a:cubicBezTo>
                  <a:pt x="27" y="42"/>
                  <a:pt x="27" y="36"/>
                  <a:pt x="31" y="31"/>
                </a:cubicBezTo>
                <a:close/>
                <a:moveTo>
                  <a:pt x="15" y="70"/>
                </a:moveTo>
                <a:cubicBezTo>
                  <a:pt x="15" y="65"/>
                  <a:pt x="20" y="60"/>
                  <a:pt x="25" y="60"/>
                </a:cubicBezTo>
                <a:cubicBezTo>
                  <a:pt x="31" y="60"/>
                  <a:pt x="36" y="65"/>
                  <a:pt x="36" y="70"/>
                </a:cubicBezTo>
                <a:cubicBezTo>
                  <a:pt x="36" y="76"/>
                  <a:pt x="31" y="81"/>
                  <a:pt x="25" y="81"/>
                </a:cubicBezTo>
                <a:cubicBezTo>
                  <a:pt x="20" y="81"/>
                  <a:pt x="15" y="76"/>
                  <a:pt x="15" y="70"/>
                </a:cubicBezTo>
                <a:close/>
                <a:moveTo>
                  <a:pt x="46" y="109"/>
                </a:moveTo>
                <a:cubicBezTo>
                  <a:pt x="42" y="113"/>
                  <a:pt x="35" y="113"/>
                  <a:pt x="31" y="109"/>
                </a:cubicBezTo>
                <a:cubicBezTo>
                  <a:pt x="27" y="105"/>
                  <a:pt x="27" y="99"/>
                  <a:pt x="31" y="95"/>
                </a:cubicBezTo>
                <a:cubicBezTo>
                  <a:pt x="35" y="91"/>
                  <a:pt x="42" y="91"/>
                  <a:pt x="46" y="95"/>
                </a:cubicBezTo>
                <a:cubicBezTo>
                  <a:pt x="50" y="99"/>
                  <a:pt x="50" y="105"/>
                  <a:pt x="46" y="109"/>
                </a:cubicBezTo>
                <a:close/>
                <a:moveTo>
                  <a:pt x="70" y="125"/>
                </a:moveTo>
                <a:cubicBezTo>
                  <a:pt x="64" y="125"/>
                  <a:pt x="60" y="121"/>
                  <a:pt x="60" y="115"/>
                </a:cubicBezTo>
                <a:cubicBezTo>
                  <a:pt x="60" y="109"/>
                  <a:pt x="64" y="105"/>
                  <a:pt x="70" y="105"/>
                </a:cubicBezTo>
                <a:cubicBezTo>
                  <a:pt x="76" y="105"/>
                  <a:pt x="80" y="109"/>
                  <a:pt x="80" y="115"/>
                </a:cubicBezTo>
                <a:cubicBezTo>
                  <a:pt x="80" y="121"/>
                  <a:pt x="76" y="125"/>
                  <a:pt x="70" y="125"/>
                </a:cubicBezTo>
                <a:close/>
                <a:moveTo>
                  <a:pt x="70" y="97"/>
                </a:moveTo>
                <a:cubicBezTo>
                  <a:pt x="56" y="97"/>
                  <a:pt x="44" y="85"/>
                  <a:pt x="44" y="70"/>
                </a:cubicBezTo>
                <a:cubicBezTo>
                  <a:pt x="44" y="56"/>
                  <a:pt x="56" y="44"/>
                  <a:pt x="70" y="44"/>
                </a:cubicBezTo>
                <a:cubicBezTo>
                  <a:pt x="85" y="44"/>
                  <a:pt x="96" y="56"/>
                  <a:pt x="96" y="70"/>
                </a:cubicBezTo>
                <a:cubicBezTo>
                  <a:pt x="96" y="85"/>
                  <a:pt x="85" y="97"/>
                  <a:pt x="70" y="97"/>
                </a:cubicBezTo>
                <a:close/>
                <a:moveTo>
                  <a:pt x="109" y="109"/>
                </a:moveTo>
                <a:cubicBezTo>
                  <a:pt x="105" y="113"/>
                  <a:pt x="98" y="113"/>
                  <a:pt x="94" y="109"/>
                </a:cubicBezTo>
                <a:cubicBezTo>
                  <a:pt x="90" y="105"/>
                  <a:pt x="90" y="99"/>
                  <a:pt x="94" y="95"/>
                </a:cubicBezTo>
                <a:cubicBezTo>
                  <a:pt x="98" y="91"/>
                  <a:pt x="105" y="91"/>
                  <a:pt x="109" y="95"/>
                </a:cubicBezTo>
                <a:cubicBezTo>
                  <a:pt x="113" y="99"/>
                  <a:pt x="113" y="105"/>
                  <a:pt x="109" y="109"/>
                </a:cubicBezTo>
                <a:close/>
                <a:moveTo>
                  <a:pt x="115" y="81"/>
                </a:moveTo>
                <a:cubicBezTo>
                  <a:pt x="109" y="81"/>
                  <a:pt x="104" y="76"/>
                  <a:pt x="104" y="70"/>
                </a:cubicBezTo>
                <a:cubicBezTo>
                  <a:pt x="104" y="65"/>
                  <a:pt x="109" y="60"/>
                  <a:pt x="115" y="60"/>
                </a:cubicBezTo>
                <a:cubicBezTo>
                  <a:pt x="120" y="60"/>
                  <a:pt x="125" y="65"/>
                  <a:pt x="125" y="70"/>
                </a:cubicBezTo>
                <a:cubicBezTo>
                  <a:pt x="125" y="76"/>
                  <a:pt x="120" y="81"/>
                  <a:pt x="115" y="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3140899" y="3260870"/>
            <a:ext cx="63574" cy="5666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5"/>
          <p:cNvSpPr/>
          <p:nvPr/>
        </p:nvSpPr>
        <p:spPr>
          <a:xfrm>
            <a:off x="1862185" y="3232538"/>
            <a:ext cx="812020" cy="759570"/>
          </a:xfrm>
          <a:custGeom>
            <a:rect b="b" l="l" r="r" t="t"/>
            <a:pathLst>
              <a:path extrusionOk="0" h="409" w="408">
                <a:moveTo>
                  <a:pt x="408" y="181"/>
                </a:moveTo>
                <a:cubicBezTo>
                  <a:pt x="403" y="155"/>
                  <a:pt x="403" y="155"/>
                  <a:pt x="403" y="155"/>
                </a:cubicBezTo>
                <a:cubicBezTo>
                  <a:pt x="403" y="153"/>
                  <a:pt x="401" y="151"/>
                  <a:pt x="399" y="151"/>
                </a:cubicBezTo>
                <a:cubicBezTo>
                  <a:pt x="372" y="152"/>
                  <a:pt x="372" y="152"/>
                  <a:pt x="372" y="152"/>
                </a:cubicBezTo>
                <a:cubicBezTo>
                  <a:pt x="368" y="137"/>
                  <a:pt x="361" y="122"/>
                  <a:pt x="352" y="109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1" y="88"/>
                  <a:pt x="371" y="85"/>
                  <a:pt x="370" y="83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51" y="61"/>
                  <a:pt x="349" y="61"/>
                  <a:pt x="347" y="62"/>
                </a:cubicBezTo>
                <a:cubicBezTo>
                  <a:pt x="324" y="76"/>
                  <a:pt x="324" y="76"/>
                  <a:pt x="324" y="76"/>
                </a:cubicBezTo>
                <a:cubicBezTo>
                  <a:pt x="316" y="68"/>
                  <a:pt x="307" y="61"/>
                  <a:pt x="298" y="55"/>
                </a:cubicBezTo>
                <a:cubicBezTo>
                  <a:pt x="306" y="30"/>
                  <a:pt x="306" y="30"/>
                  <a:pt x="306" y="30"/>
                </a:cubicBezTo>
                <a:cubicBezTo>
                  <a:pt x="306" y="28"/>
                  <a:pt x="305" y="26"/>
                  <a:pt x="303" y="25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7" y="13"/>
                  <a:pt x="275" y="13"/>
                  <a:pt x="273" y="15"/>
                </a:cubicBezTo>
                <a:cubicBezTo>
                  <a:pt x="259" y="37"/>
                  <a:pt x="259" y="37"/>
                  <a:pt x="259" y="37"/>
                </a:cubicBezTo>
                <a:cubicBezTo>
                  <a:pt x="248" y="33"/>
                  <a:pt x="237" y="31"/>
                  <a:pt x="225" y="29"/>
                </a:cubicBezTo>
                <a:cubicBezTo>
                  <a:pt x="221" y="3"/>
                  <a:pt x="221" y="3"/>
                  <a:pt x="221" y="3"/>
                </a:cubicBezTo>
                <a:cubicBezTo>
                  <a:pt x="221" y="1"/>
                  <a:pt x="219" y="0"/>
                  <a:pt x="217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88" y="0"/>
                  <a:pt x="186" y="1"/>
                  <a:pt x="186" y="4"/>
                </a:cubicBezTo>
                <a:cubicBezTo>
                  <a:pt x="182" y="30"/>
                  <a:pt x="182" y="30"/>
                  <a:pt x="182" y="30"/>
                </a:cubicBezTo>
                <a:cubicBezTo>
                  <a:pt x="171" y="31"/>
                  <a:pt x="160" y="33"/>
                  <a:pt x="149" y="37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4" y="13"/>
                  <a:pt x="131" y="13"/>
                  <a:pt x="129" y="1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3" y="26"/>
                  <a:pt x="102" y="28"/>
                  <a:pt x="103" y="30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01" y="61"/>
                  <a:pt x="92" y="68"/>
                  <a:pt x="84" y="76"/>
                </a:cubicBezTo>
                <a:cubicBezTo>
                  <a:pt x="61" y="62"/>
                  <a:pt x="61" y="62"/>
                  <a:pt x="61" y="62"/>
                </a:cubicBezTo>
                <a:cubicBezTo>
                  <a:pt x="60" y="61"/>
                  <a:pt x="57" y="61"/>
                  <a:pt x="56" y="63"/>
                </a:cubicBezTo>
                <a:cubicBezTo>
                  <a:pt x="39" y="83"/>
                  <a:pt x="39" y="83"/>
                  <a:pt x="39" y="83"/>
                </a:cubicBezTo>
                <a:cubicBezTo>
                  <a:pt x="37" y="85"/>
                  <a:pt x="37" y="88"/>
                  <a:pt x="39" y="8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0" y="118"/>
                  <a:pt x="45" y="128"/>
                  <a:pt x="41" y="139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3" y="135"/>
                  <a:pt x="10" y="137"/>
                  <a:pt x="10" y="139"/>
                </a:cubicBezTo>
                <a:cubicBezTo>
                  <a:pt x="3" y="165"/>
                  <a:pt x="3" y="165"/>
                  <a:pt x="3" y="165"/>
                </a:cubicBezTo>
                <a:cubicBezTo>
                  <a:pt x="2" y="167"/>
                  <a:pt x="4" y="169"/>
                  <a:pt x="6" y="170"/>
                </a:cubicBezTo>
                <a:cubicBezTo>
                  <a:pt x="30" y="180"/>
                  <a:pt x="30" y="180"/>
                  <a:pt x="30" y="180"/>
                </a:cubicBezTo>
                <a:cubicBezTo>
                  <a:pt x="29" y="188"/>
                  <a:pt x="28" y="196"/>
                  <a:pt x="28" y="204"/>
                </a:cubicBezTo>
                <a:cubicBezTo>
                  <a:pt x="28" y="207"/>
                  <a:pt x="28" y="211"/>
                  <a:pt x="28" y="214"/>
                </a:cubicBezTo>
                <a:cubicBezTo>
                  <a:pt x="3" y="222"/>
                  <a:pt x="3" y="222"/>
                  <a:pt x="3" y="222"/>
                </a:cubicBezTo>
                <a:cubicBezTo>
                  <a:pt x="2" y="223"/>
                  <a:pt x="0" y="225"/>
                  <a:pt x="1" y="227"/>
                </a:cubicBezTo>
                <a:cubicBezTo>
                  <a:pt x="5" y="253"/>
                  <a:pt x="5" y="253"/>
                  <a:pt x="5" y="253"/>
                </a:cubicBezTo>
                <a:cubicBezTo>
                  <a:pt x="6" y="256"/>
                  <a:pt x="8" y="257"/>
                  <a:pt x="10" y="257"/>
                </a:cubicBezTo>
                <a:cubicBezTo>
                  <a:pt x="36" y="256"/>
                  <a:pt x="36" y="256"/>
                  <a:pt x="36" y="256"/>
                </a:cubicBezTo>
                <a:cubicBezTo>
                  <a:pt x="41" y="272"/>
                  <a:pt x="48" y="286"/>
                  <a:pt x="56" y="300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7" y="321"/>
                  <a:pt x="37" y="323"/>
                  <a:pt x="39" y="325"/>
                </a:cubicBezTo>
                <a:cubicBezTo>
                  <a:pt x="56" y="345"/>
                  <a:pt x="56" y="345"/>
                  <a:pt x="56" y="345"/>
                </a:cubicBezTo>
                <a:cubicBezTo>
                  <a:pt x="57" y="347"/>
                  <a:pt x="60" y="347"/>
                  <a:pt x="61" y="346"/>
                </a:cubicBezTo>
                <a:cubicBezTo>
                  <a:pt x="84" y="333"/>
                  <a:pt x="84" y="333"/>
                  <a:pt x="84" y="333"/>
                </a:cubicBezTo>
                <a:cubicBezTo>
                  <a:pt x="92" y="340"/>
                  <a:pt x="101" y="347"/>
                  <a:pt x="110" y="353"/>
                </a:cubicBezTo>
                <a:cubicBezTo>
                  <a:pt x="103" y="378"/>
                  <a:pt x="103" y="378"/>
                  <a:pt x="103" y="378"/>
                </a:cubicBezTo>
                <a:cubicBezTo>
                  <a:pt x="102" y="380"/>
                  <a:pt x="103" y="383"/>
                  <a:pt x="105" y="384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396"/>
                  <a:pt x="134" y="395"/>
                  <a:pt x="135" y="393"/>
                </a:cubicBezTo>
                <a:cubicBezTo>
                  <a:pt x="149" y="371"/>
                  <a:pt x="149" y="371"/>
                  <a:pt x="149" y="371"/>
                </a:cubicBezTo>
                <a:cubicBezTo>
                  <a:pt x="160" y="375"/>
                  <a:pt x="171" y="378"/>
                  <a:pt x="183" y="379"/>
                </a:cubicBezTo>
                <a:cubicBezTo>
                  <a:pt x="187" y="405"/>
                  <a:pt x="187" y="405"/>
                  <a:pt x="187" y="405"/>
                </a:cubicBezTo>
                <a:cubicBezTo>
                  <a:pt x="187" y="407"/>
                  <a:pt x="189" y="409"/>
                  <a:pt x="191" y="409"/>
                </a:cubicBezTo>
                <a:cubicBezTo>
                  <a:pt x="218" y="409"/>
                  <a:pt x="218" y="409"/>
                  <a:pt x="218" y="409"/>
                </a:cubicBezTo>
                <a:cubicBezTo>
                  <a:pt x="220" y="409"/>
                  <a:pt x="222" y="407"/>
                  <a:pt x="222" y="405"/>
                </a:cubicBezTo>
                <a:cubicBezTo>
                  <a:pt x="226" y="379"/>
                  <a:pt x="226" y="379"/>
                  <a:pt x="226" y="379"/>
                </a:cubicBezTo>
                <a:cubicBezTo>
                  <a:pt x="237" y="377"/>
                  <a:pt x="248" y="375"/>
                  <a:pt x="259" y="371"/>
                </a:cubicBezTo>
                <a:cubicBezTo>
                  <a:pt x="273" y="393"/>
                  <a:pt x="273" y="393"/>
                  <a:pt x="273" y="393"/>
                </a:cubicBezTo>
                <a:cubicBezTo>
                  <a:pt x="275" y="395"/>
                  <a:pt x="277" y="396"/>
                  <a:pt x="279" y="395"/>
                </a:cubicBezTo>
                <a:cubicBezTo>
                  <a:pt x="303" y="384"/>
                  <a:pt x="303" y="384"/>
                  <a:pt x="303" y="384"/>
                </a:cubicBezTo>
                <a:cubicBezTo>
                  <a:pt x="305" y="383"/>
                  <a:pt x="306" y="380"/>
                  <a:pt x="306" y="378"/>
                </a:cubicBezTo>
                <a:cubicBezTo>
                  <a:pt x="298" y="353"/>
                  <a:pt x="298" y="353"/>
                  <a:pt x="298" y="353"/>
                </a:cubicBezTo>
                <a:cubicBezTo>
                  <a:pt x="307" y="347"/>
                  <a:pt x="316" y="340"/>
                  <a:pt x="324" y="333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9" y="347"/>
                  <a:pt x="351" y="347"/>
                  <a:pt x="353" y="345"/>
                </a:cubicBezTo>
                <a:cubicBezTo>
                  <a:pt x="370" y="325"/>
                  <a:pt x="370" y="325"/>
                  <a:pt x="370" y="325"/>
                </a:cubicBezTo>
                <a:cubicBezTo>
                  <a:pt x="371" y="323"/>
                  <a:pt x="371" y="321"/>
                  <a:pt x="370" y="319"/>
                </a:cubicBezTo>
                <a:cubicBezTo>
                  <a:pt x="352" y="300"/>
                  <a:pt x="352" y="300"/>
                  <a:pt x="352" y="300"/>
                </a:cubicBezTo>
                <a:cubicBezTo>
                  <a:pt x="358" y="290"/>
                  <a:pt x="363" y="280"/>
                  <a:pt x="367" y="270"/>
                </a:cubicBezTo>
                <a:cubicBezTo>
                  <a:pt x="394" y="273"/>
                  <a:pt x="394" y="273"/>
                  <a:pt x="394" y="273"/>
                </a:cubicBezTo>
                <a:cubicBezTo>
                  <a:pt x="396" y="273"/>
                  <a:pt x="398" y="271"/>
                  <a:pt x="398" y="269"/>
                </a:cubicBezTo>
                <a:cubicBezTo>
                  <a:pt x="405" y="244"/>
                  <a:pt x="405" y="244"/>
                  <a:pt x="405" y="244"/>
                </a:cubicBezTo>
                <a:cubicBezTo>
                  <a:pt x="406" y="242"/>
                  <a:pt x="405" y="239"/>
                  <a:pt x="403" y="238"/>
                </a:cubicBezTo>
                <a:cubicBezTo>
                  <a:pt x="378" y="228"/>
                  <a:pt x="378" y="228"/>
                  <a:pt x="378" y="228"/>
                </a:cubicBezTo>
                <a:cubicBezTo>
                  <a:pt x="380" y="220"/>
                  <a:pt x="380" y="212"/>
                  <a:pt x="380" y="204"/>
                </a:cubicBezTo>
                <a:cubicBezTo>
                  <a:pt x="380" y="201"/>
                  <a:pt x="380" y="198"/>
                  <a:pt x="380" y="19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07" y="186"/>
                  <a:pt x="408" y="183"/>
                  <a:pt x="408" y="181"/>
                </a:cubicBezTo>
                <a:close/>
                <a:moveTo>
                  <a:pt x="279" y="329"/>
                </a:moveTo>
                <a:cubicBezTo>
                  <a:pt x="270" y="334"/>
                  <a:pt x="261" y="338"/>
                  <a:pt x="252" y="342"/>
                </a:cubicBezTo>
                <a:cubicBezTo>
                  <a:pt x="241" y="345"/>
                  <a:pt x="230" y="348"/>
                  <a:pt x="219" y="349"/>
                </a:cubicBezTo>
                <a:cubicBezTo>
                  <a:pt x="214" y="349"/>
                  <a:pt x="209" y="350"/>
                  <a:pt x="204" y="350"/>
                </a:cubicBezTo>
                <a:cubicBezTo>
                  <a:pt x="199" y="350"/>
                  <a:pt x="194" y="349"/>
                  <a:pt x="189" y="349"/>
                </a:cubicBezTo>
                <a:cubicBezTo>
                  <a:pt x="178" y="348"/>
                  <a:pt x="167" y="345"/>
                  <a:pt x="156" y="342"/>
                </a:cubicBezTo>
                <a:cubicBezTo>
                  <a:pt x="147" y="338"/>
                  <a:pt x="138" y="334"/>
                  <a:pt x="130" y="329"/>
                </a:cubicBezTo>
                <a:cubicBezTo>
                  <a:pt x="120" y="323"/>
                  <a:pt x="111" y="316"/>
                  <a:pt x="103" y="308"/>
                </a:cubicBezTo>
                <a:cubicBezTo>
                  <a:pt x="93" y="299"/>
                  <a:pt x="84" y="288"/>
                  <a:pt x="77" y="275"/>
                </a:cubicBezTo>
                <a:cubicBezTo>
                  <a:pt x="74" y="269"/>
                  <a:pt x="71" y="263"/>
                  <a:pt x="68" y="256"/>
                </a:cubicBezTo>
                <a:cubicBezTo>
                  <a:pt x="63" y="243"/>
                  <a:pt x="60" y="229"/>
                  <a:pt x="59" y="215"/>
                </a:cubicBezTo>
                <a:cubicBezTo>
                  <a:pt x="59" y="211"/>
                  <a:pt x="59" y="208"/>
                  <a:pt x="59" y="204"/>
                </a:cubicBezTo>
                <a:cubicBezTo>
                  <a:pt x="59" y="196"/>
                  <a:pt x="59" y="188"/>
                  <a:pt x="60" y="181"/>
                </a:cubicBezTo>
                <a:cubicBezTo>
                  <a:pt x="62" y="171"/>
                  <a:pt x="65" y="162"/>
                  <a:pt x="68" y="153"/>
                </a:cubicBezTo>
                <a:cubicBezTo>
                  <a:pt x="72" y="142"/>
                  <a:pt x="77" y="132"/>
                  <a:pt x="84" y="122"/>
                </a:cubicBezTo>
                <a:cubicBezTo>
                  <a:pt x="89" y="114"/>
                  <a:pt x="96" y="107"/>
                  <a:pt x="103" y="100"/>
                </a:cubicBezTo>
                <a:cubicBezTo>
                  <a:pt x="111" y="92"/>
                  <a:pt x="120" y="85"/>
                  <a:pt x="130" y="79"/>
                </a:cubicBezTo>
                <a:cubicBezTo>
                  <a:pt x="138" y="74"/>
                  <a:pt x="147" y="70"/>
                  <a:pt x="156" y="67"/>
                </a:cubicBezTo>
                <a:cubicBezTo>
                  <a:pt x="167" y="63"/>
                  <a:pt x="178" y="61"/>
                  <a:pt x="189" y="59"/>
                </a:cubicBezTo>
                <a:cubicBezTo>
                  <a:pt x="194" y="59"/>
                  <a:pt x="199" y="59"/>
                  <a:pt x="204" y="59"/>
                </a:cubicBezTo>
                <a:cubicBezTo>
                  <a:pt x="209" y="59"/>
                  <a:pt x="214" y="59"/>
                  <a:pt x="219" y="59"/>
                </a:cubicBezTo>
                <a:cubicBezTo>
                  <a:pt x="230" y="61"/>
                  <a:pt x="241" y="63"/>
                  <a:pt x="252" y="67"/>
                </a:cubicBezTo>
                <a:cubicBezTo>
                  <a:pt x="261" y="70"/>
                  <a:pt x="270" y="74"/>
                  <a:pt x="279" y="79"/>
                </a:cubicBezTo>
                <a:cubicBezTo>
                  <a:pt x="288" y="85"/>
                  <a:pt x="297" y="92"/>
                  <a:pt x="306" y="100"/>
                </a:cubicBezTo>
                <a:cubicBezTo>
                  <a:pt x="316" y="110"/>
                  <a:pt x="324" y="121"/>
                  <a:pt x="331" y="133"/>
                </a:cubicBezTo>
                <a:cubicBezTo>
                  <a:pt x="335" y="139"/>
                  <a:pt x="338" y="146"/>
                  <a:pt x="340" y="153"/>
                </a:cubicBezTo>
                <a:cubicBezTo>
                  <a:pt x="345" y="165"/>
                  <a:pt x="348" y="179"/>
                  <a:pt x="349" y="193"/>
                </a:cubicBezTo>
                <a:cubicBezTo>
                  <a:pt x="349" y="197"/>
                  <a:pt x="350" y="201"/>
                  <a:pt x="350" y="204"/>
                </a:cubicBezTo>
                <a:cubicBezTo>
                  <a:pt x="350" y="212"/>
                  <a:pt x="349" y="220"/>
                  <a:pt x="348" y="228"/>
                </a:cubicBezTo>
                <a:cubicBezTo>
                  <a:pt x="346" y="237"/>
                  <a:pt x="344" y="247"/>
                  <a:pt x="340" y="256"/>
                </a:cubicBezTo>
                <a:cubicBezTo>
                  <a:pt x="336" y="267"/>
                  <a:pt x="331" y="277"/>
                  <a:pt x="324" y="286"/>
                </a:cubicBezTo>
                <a:cubicBezTo>
                  <a:pt x="319" y="294"/>
                  <a:pt x="313" y="302"/>
                  <a:pt x="306" y="308"/>
                </a:cubicBezTo>
                <a:cubicBezTo>
                  <a:pt x="297" y="316"/>
                  <a:pt x="288" y="323"/>
                  <a:pt x="279" y="3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5"/>
          <p:cNvSpPr/>
          <p:nvPr/>
        </p:nvSpPr>
        <p:spPr>
          <a:xfrm>
            <a:off x="2034125" y="3393086"/>
            <a:ext cx="469584" cy="438473"/>
          </a:xfrm>
          <a:custGeom>
            <a:rect b="b" l="l" r="r" t="t"/>
            <a:pathLst>
              <a:path extrusionOk="0" h="236" w="236">
                <a:moveTo>
                  <a:pt x="236" y="109"/>
                </a:moveTo>
                <a:cubicBezTo>
                  <a:pt x="235" y="98"/>
                  <a:pt x="233" y="87"/>
                  <a:pt x="229" y="76"/>
                </a:cubicBezTo>
                <a:cubicBezTo>
                  <a:pt x="227" y="71"/>
                  <a:pt x="224" y="66"/>
                  <a:pt x="221" y="60"/>
                </a:cubicBezTo>
                <a:cubicBezTo>
                  <a:pt x="216" y="51"/>
                  <a:pt x="209" y="41"/>
                  <a:pt x="201" y="33"/>
                </a:cubicBezTo>
                <a:cubicBezTo>
                  <a:pt x="194" y="27"/>
                  <a:pt x="187" y="21"/>
                  <a:pt x="179" y="17"/>
                </a:cubicBezTo>
                <a:cubicBezTo>
                  <a:pt x="172" y="13"/>
                  <a:pt x="165" y="9"/>
                  <a:pt x="157" y="7"/>
                </a:cubicBezTo>
                <a:cubicBezTo>
                  <a:pt x="148" y="4"/>
                  <a:pt x="139" y="2"/>
                  <a:pt x="130" y="1"/>
                </a:cubicBezTo>
                <a:cubicBezTo>
                  <a:pt x="126" y="0"/>
                  <a:pt x="122" y="0"/>
                  <a:pt x="118" y="0"/>
                </a:cubicBezTo>
                <a:cubicBezTo>
                  <a:pt x="114" y="0"/>
                  <a:pt x="110" y="0"/>
                  <a:pt x="106" y="1"/>
                </a:cubicBezTo>
                <a:cubicBezTo>
                  <a:pt x="97" y="2"/>
                  <a:pt x="88" y="4"/>
                  <a:pt x="79" y="7"/>
                </a:cubicBezTo>
                <a:cubicBezTo>
                  <a:pt x="72" y="9"/>
                  <a:pt x="64" y="13"/>
                  <a:pt x="58" y="17"/>
                </a:cubicBezTo>
                <a:cubicBezTo>
                  <a:pt x="50" y="21"/>
                  <a:pt x="42" y="27"/>
                  <a:pt x="36" y="33"/>
                </a:cubicBezTo>
                <a:cubicBezTo>
                  <a:pt x="30" y="39"/>
                  <a:pt x="25" y="45"/>
                  <a:pt x="20" y="52"/>
                </a:cubicBezTo>
                <a:cubicBezTo>
                  <a:pt x="15" y="59"/>
                  <a:pt x="11" y="68"/>
                  <a:pt x="8" y="76"/>
                </a:cubicBezTo>
                <a:cubicBezTo>
                  <a:pt x="5" y="84"/>
                  <a:pt x="3" y="91"/>
                  <a:pt x="1" y="99"/>
                </a:cubicBezTo>
                <a:cubicBezTo>
                  <a:pt x="0" y="105"/>
                  <a:pt x="0" y="112"/>
                  <a:pt x="0" y="118"/>
                </a:cubicBezTo>
                <a:cubicBezTo>
                  <a:pt x="0" y="121"/>
                  <a:pt x="0" y="124"/>
                  <a:pt x="0" y="127"/>
                </a:cubicBezTo>
                <a:cubicBezTo>
                  <a:pt x="1" y="139"/>
                  <a:pt x="4" y="150"/>
                  <a:pt x="8" y="160"/>
                </a:cubicBezTo>
                <a:cubicBezTo>
                  <a:pt x="10" y="166"/>
                  <a:pt x="12" y="171"/>
                  <a:pt x="15" y="176"/>
                </a:cubicBezTo>
                <a:cubicBezTo>
                  <a:pt x="21" y="186"/>
                  <a:pt x="28" y="195"/>
                  <a:pt x="36" y="203"/>
                </a:cubicBezTo>
                <a:cubicBezTo>
                  <a:pt x="42" y="209"/>
                  <a:pt x="50" y="215"/>
                  <a:pt x="58" y="220"/>
                </a:cubicBezTo>
                <a:cubicBezTo>
                  <a:pt x="64" y="224"/>
                  <a:pt x="72" y="227"/>
                  <a:pt x="79" y="230"/>
                </a:cubicBezTo>
                <a:cubicBezTo>
                  <a:pt x="88" y="233"/>
                  <a:pt x="97" y="235"/>
                  <a:pt x="106" y="236"/>
                </a:cubicBezTo>
                <a:cubicBezTo>
                  <a:pt x="110" y="236"/>
                  <a:pt x="114" y="236"/>
                  <a:pt x="118" y="236"/>
                </a:cubicBezTo>
                <a:cubicBezTo>
                  <a:pt x="122" y="236"/>
                  <a:pt x="126" y="236"/>
                  <a:pt x="130" y="236"/>
                </a:cubicBezTo>
                <a:cubicBezTo>
                  <a:pt x="139" y="235"/>
                  <a:pt x="148" y="233"/>
                  <a:pt x="157" y="230"/>
                </a:cubicBezTo>
                <a:cubicBezTo>
                  <a:pt x="165" y="227"/>
                  <a:pt x="172" y="224"/>
                  <a:pt x="179" y="220"/>
                </a:cubicBezTo>
                <a:cubicBezTo>
                  <a:pt x="187" y="215"/>
                  <a:pt x="194" y="209"/>
                  <a:pt x="201" y="203"/>
                </a:cubicBezTo>
                <a:cubicBezTo>
                  <a:pt x="206" y="197"/>
                  <a:pt x="211" y="191"/>
                  <a:pt x="216" y="185"/>
                </a:cubicBezTo>
                <a:cubicBezTo>
                  <a:pt x="221" y="177"/>
                  <a:pt x="225" y="169"/>
                  <a:pt x="229" y="160"/>
                </a:cubicBezTo>
                <a:cubicBezTo>
                  <a:pt x="231" y="153"/>
                  <a:pt x="234" y="145"/>
                  <a:pt x="235" y="137"/>
                </a:cubicBezTo>
                <a:cubicBezTo>
                  <a:pt x="236" y="131"/>
                  <a:pt x="236" y="125"/>
                  <a:pt x="236" y="118"/>
                </a:cubicBezTo>
                <a:cubicBezTo>
                  <a:pt x="236" y="115"/>
                  <a:pt x="236" y="112"/>
                  <a:pt x="236" y="1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5"/>
          <p:cNvSpPr/>
          <p:nvPr/>
        </p:nvSpPr>
        <p:spPr>
          <a:xfrm>
            <a:off x="2668426" y="3509113"/>
            <a:ext cx="608292" cy="573387"/>
          </a:xfrm>
          <a:custGeom>
            <a:rect b="b" l="l" r="r" t="t"/>
            <a:pathLst>
              <a:path extrusionOk="0" h="308" w="305">
                <a:moveTo>
                  <a:pt x="304" y="129"/>
                </a:moveTo>
                <a:cubicBezTo>
                  <a:pt x="300" y="109"/>
                  <a:pt x="300" y="109"/>
                  <a:pt x="300" y="109"/>
                </a:cubicBezTo>
                <a:cubicBezTo>
                  <a:pt x="299" y="108"/>
                  <a:pt x="298" y="106"/>
                  <a:pt x="296" y="107"/>
                </a:cubicBezTo>
                <a:cubicBezTo>
                  <a:pt x="276" y="108"/>
                  <a:pt x="276" y="108"/>
                  <a:pt x="276" y="108"/>
                </a:cubicBezTo>
                <a:cubicBezTo>
                  <a:pt x="272" y="97"/>
                  <a:pt x="267" y="86"/>
                  <a:pt x="260" y="77"/>
                </a:cubicBezTo>
                <a:cubicBezTo>
                  <a:pt x="272" y="61"/>
                  <a:pt x="272" y="61"/>
                  <a:pt x="272" y="61"/>
                </a:cubicBezTo>
                <a:cubicBezTo>
                  <a:pt x="273" y="60"/>
                  <a:pt x="273" y="58"/>
                  <a:pt x="272" y="57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7" y="41"/>
                  <a:pt x="255" y="41"/>
                  <a:pt x="254" y="42"/>
                </a:cubicBezTo>
                <a:cubicBezTo>
                  <a:pt x="238" y="53"/>
                  <a:pt x="238" y="53"/>
                  <a:pt x="238" y="53"/>
                </a:cubicBezTo>
                <a:cubicBezTo>
                  <a:pt x="231" y="47"/>
                  <a:pt x="224" y="43"/>
                  <a:pt x="217" y="38"/>
                </a:cubicBezTo>
                <a:cubicBezTo>
                  <a:pt x="222" y="19"/>
                  <a:pt x="222" y="19"/>
                  <a:pt x="222" y="19"/>
                </a:cubicBezTo>
                <a:cubicBezTo>
                  <a:pt x="222" y="18"/>
                  <a:pt x="221" y="16"/>
                  <a:pt x="220" y="15"/>
                </a:cubicBezTo>
                <a:cubicBezTo>
                  <a:pt x="201" y="8"/>
                  <a:pt x="201" y="8"/>
                  <a:pt x="201" y="8"/>
                </a:cubicBezTo>
                <a:cubicBezTo>
                  <a:pt x="200" y="7"/>
                  <a:pt x="198" y="8"/>
                  <a:pt x="197" y="9"/>
                </a:cubicBezTo>
                <a:cubicBezTo>
                  <a:pt x="187" y="26"/>
                  <a:pt x="187" y="26"/>
                  <a:pt x="187" y="26"/>
                </a:cubicBezTo>
                <a:cubicBezTo>
                  <a:pt x="179" y="24"/>
                  <a:pt x="170" y="22"/>
                  <a:pt x="162" y="22"/>
                </a:cubicBezTo>
                <a:cubicBezTo>
                  <a:pt x="158" y="3"/>
                  <a:pt x="158" y="3"/>
                  <a:pt x="158" y="3"/>
                </a:cubicBezTo>
                <a:cubicBezTo>
                  <a:pt x="157" y="1"/>
                  <a:pt x="156" y="0"/>
                  <a:pt x="154" y="0"/>
                </a:cubicBezTo>
                <a:cubicBezTo>
                  <a:pt x="134" y="1"/>
                  <a:pt x="134" y="1"/>
                  <a:pt x="134" y="1"/>
                </a:cubicBezTo>
                <a:cubicBezTo>
                  <a:pt x="132" y="1"/>
                  <a:pt x="131" y="2"/>
                  <a:pt x="131" y="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1" y="25"/>
                  <a:pt x="113" y="27"/>
                  <a:pt x="105" y="30"/>
                </a:cubicBezTo>
                <a:cubicBezTo>
                  <a:pt x="93" y="15"/>
                  <a:pt x="93" y="15"/>
                  <a:pt x="93" y="15"/>
                </a:cubicBezTo>
                <a:cubicBezTo>
                  <a:pt x="92" y="13"/>
                  <a:pt x="90" y="13"/>
                  <a:pt x="89" y="14"/>
                </a:cubicBezTo>
                <a:cubicBezTo>
                  <a:pt x="71" y="23"/>
                  <a:pt x="71" y="23"/>
                  <a:pt x="71" y="23"/>
                </a:cubicBezTo>
                <a:cubicBezTo>
                  <a:pt x="70" y="24"/>
                  <a:pt x="69" y="26"/>
                  <a:pt x="70" y="27"/>
                </a:cubicBezTo>
                <a:cubicBezTo>
                  <a:pt x="76" y="46"/>
                  <a:pt x="76" y="46"/>
                  <a:pt x="76" y="46"/>
                </a:cubicBezTo>
                <a:cubicBezTo>
                  <a:pt x="70" y="50"/>
                  <a:pt x="63" y="56"/>
                  <a:pt x="57" y="62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2"/>
                  <a:pt x="37" y="52"/>
                  <a:pt x="36" y="54"/>
                </a:cubicBezTo>
                <a:cubicBezTo>
                  <a:pt x="24" y="70"/>
                  <a:pt x="24" y="70"/>
                  <a:pt x="24" y="70"/>
                </a:cubicBezTo>
                <a:cubicBezTo>
                  <a:pt x="23" y="71"/>
                  <a:pt x="23" y="73"/>
                  <a:pt x="24" y="74"/>
                </a:cubicBezTo>
                <a:cubicBezTo>
                  <a:pt x="38" y="88"/>
                  <a:pt x="38" y="88"/>
                  <a:pt x="38" y="88"/>
                </a:cubicBezTo>
                <a:cubicBezTo>
                  <a:pt x="34" y="95"/>
                  <a:pt x="30" y="103"/>
                  <a:pt x="27" y="111"/>
                </a:cubicBezTo>
                <a:cubicBezTo>
                  <a:pt x="8" y="110"/>
                  <a:pt x="8" y="110"/>
                  <a:pt x="8" y="110"/>
                </a:cubicBezTo>
                <a:cubicBezTo>
                  <a:pt x="6" y="110"/>
                  <a:pt x="5" y="111"/>
                  <a:pt x="4" y="11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3"/>
                  <a:pt x="1" y="135"/>
                  <a:pt x="2" y="136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0" y="148"/>
                  <a:pt x="20" y="154"/>
                  <a:pt x="20" y="160"/>
                </a:cubicBezTo>
                <a:cubicBezTo>
                  <a:pt x="21" y="163"/>
                  <a:pt x="21" y="165"/>
                  <a:pt x="21" y="168"/>
                </a:cubicBezTo>
                <a:cubicBezTo>
                  <a:pt x="3" y="175"/>
                  <a:pt x="3" y="175"/>
                  <a:pt x="3" y="175"/>
                </a:cubicBezTo>
                <a:cubicBezTo>
                  <a:pt x="1" y="175"/>
                  <a:pt x="0" y="177"/>
                  <a:pt x="1" y="179"/>
                </a:cubicBezTo>
                <a:cubicBezTo>
                  <a:pt x="5" y="198"/>
                  <a:pt x="5" y="198"/>
                  <a:pt x="5" y="198"/>
                </a:cubicBezTo>
                <a:cubicBezTo>
                  <a:pt x="5" y="200"/>
                  <a:pt x="7" y="201"/>
                  <a:pt x="9" y="201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33" y="211"/>
                  <a:pt x="38" y="221"/>
                  <a:pt x="45" y="231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2" y="247"/>
                  <a:pt x="32" y="249"/>
                  <a:pt x="33" y="251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48" y="266"/>
                  <a:pt x="50" y="267"/>
                  <a:pt x="51" y="266"/>
                </a:cubicBezTo>
                <a:cubicBezTo>
                  <a:pt x="67" y="255"/>
                  <a:pt x="67" y="255"/>
                  <a:pt x="67" y="255"/>
                </a:cubicBezTo>
                <a:cubicBezTo>
                  <a:pt x="74" y="260"/>
                  <a:pt x="81" y="265"/>
                  <a:pt x="88" y="269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83" y="290"/>
                  <a:pt x="84" y="291"/>
                  <a:pt x="85" y="292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5" y="300"/>
                  <a:pt x="107" y="299"/>
                  <a:pt x="108" y="298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26" y="283"/>
                  <a:pt x="135" y="285"/>
                  <a:pt x="143" y="285"/>
                </a:cubicBezTo>
                <a:cubicBezTo>
                  <a:pt x="147" y="305"/>
                  <a:pt x="147" y="305"/>
                  <a:pt x="147" y="305"/>
                </a:cubicBezTo>
                <a:cubicBezTo>
                  <a:pt x="148" y="306"/>
                  <a:pt x="149" y="308"/>
                  <a:pt x="151" y="307"/>
                </a:cubicBezTo>
                <a:cubicBezTo>
                  <a:pt x="171" y="306"/>
                  <a:pt x="171" y="306"/>
                  <a:pt x="171" y="306"/>
                </a:cubicBezTo>
                <a:cubicBezTo>
                  <a:pt x="172" y="306"/>
                  <a:pt x="174" y="305"/>
                  <a:pt x="174" y="303"/>
                </a:cubicBezTo>
                <a:cubicBezTo>
                  <a:pt x="176" y="284"/>
                  <a:pt x="176" y="284"/>
                  <a:pt x="176" y="284"/>
                </a:cubicBezTo>
                <a:cubicBezTo>
                  <a:pt x="184" y="282"/>
                  <a:pt x="192" y="280"/>
                  <a:pt x="200" y="277"/>
                </a:cubicBezTo>
                <a:cubicBezTo>
                  <a:pt x="212" y="293"/>
                  <a:pt x="212" y="293"/>
                  <a:pt x="212" y="293"/>
                </a:cubicBezTo>
                <a:cubicBezTo>
                  <a:pt x="213" y="294"/>
                  <a:pt x="214" y="294"/>
                  <a:pt x="216" y="294"/>
                </a:cubicBezTo>
                <a:cubicBezTo>
                  <a:pt x="234" y="284"/>
                  <a:pt x="234" y="284"/>
                  <a:pt x="234" y="284"/>
                </a:cubicBezTo>
                <a:cubicBezTo>
                  <a:pt x="235" y="284"/>
                  <a:pt x="236" y="282"/>
                  <a:pt x="235" y="280"/>
                </a:cubicBezTo>
                <a:cubicBezTo>
                  <a:pt x="228" y="262"/>
                  <a:pt x="228" y="262"/>
                  <a:pt x="228" y="262"/>
                </a:cubicBezTo>
                <a:cubicBezTo>
                  <a:pt x="235" y="257"/>
                  <a:pt x="242" y="251"/>
                  <a:pt x="248" y="245"/>
                </a:cubicBezTo>
                <a:cubicBezTo>
                  <a:pt x="265" y="255"/>
                  <a:pt x="265" y="255"/>
                  <a:pt x="265" y="255"/>
                </a:cubicBezTo>
                <a:cubicBezTo>
                  <a:pt x="266" y="255"/>
                  <a:pt x="268" y="255"/>
                  <a:pt x="269" y="254"/>
                </a:cubicBezTo>
                <a:cubicBezTo>
                  <a:pt x="281" y="238"/>
                  <a:pt x="281" y="238"/>
                  <a:pt x="281" y="238"/>
                </a:cubicBezTo>
                <a:cubicBezTo>
                  <a:pt x="282" y="237"/>
                  <a:pt x="282" y="235"/>
                  <a:pt x="281" y="234"/>
                </a:cubicBezTo>
                <a:cubicBezTo>
                  <a:pt x="267" y="219"/>
                  <a:pt x="267" y="219"/>
                  <a:pt x="267" y="219"/>
                </a:cubicBezTo>
                <a:cubicBezTo>
                  <a:pt x="271" y="212"/>
                  <a:pt x="275" y="205"/>
                  <a:pt x="277" y="197"/>
                </a:cubicBezTo>
                <a:cubicBezTo>
                  <a:pt x="297" y="198"/>
                  <a:pt x="297" y="198"/>
                  <a:pt x="297" y="198"/>
                </a:cubicBezTo>
                <a:cubicBezTo>
                  <a:pt x="299" y="198"/>
                  <a:pt x="300" y="197"/>
                  <a:pt x="300" y="195"/>
                </a:cubicBezTo>
                <a:cubicBezTo>
                  <a:pt x="305" y="176"/>
                  <a:pt x="305" y="176"/>
                  <a:pt x="305" y="176"/>
                </a:cubicBezTo>
                <a:cubicBezTo>
                  <a:pt x="305" y="174"/>
                  <a:pt x="304" y="172"/>
                  <a:pt x="303" y="172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5" y="159"/>
                  <a:pt x="285" y="153"/>
                  <a:pt x="284" y="147"/>
                </a:cubicBezTo>
                <a:cubicBezTo>
                  <a:pt x="284" y="145"/>
                  <a:pt x="284" y="142"/>
                  <a:pt x="284" y="140"/>
                </a:cubicBezTo>
                <a:cubicBezTo>
                  <a:pt x="302" y="132"/>
                  <a:pt x="302" y="132"/>
                  <a:pt x="302" y="132"/>
                </a:cubicBezTo>
                <a:cubicBezTo>
                  <a:pt x="304" y="132"/>
                  <a:pt x="305" y="130"/>
                  <a:pt x="304" y="129"/>
                </a:cubicBezTo>
                <a:close/>
                <a:moveTo>
                  <a:pt x="213" y="245"/>
                </a:moveTo>
                <a:cubicBezTo>
                  <a:pt x="207" y="249"/>
                  <a:pt x="200" y="252"/>
                  <a:pt x="194" y="255"/>
                </a:cubicBezTo>
                <a:cubicBezTo>
                  <a:pt x="186" y="258"/>
                  <a:pt x="178" y="260"/>
                  <a:pt x="169" y="262"/>
                </a:cubicBezTo>
                <a:cubicBezTo>
                  <a:pt x="165" y="262"/>
                  <a:pt x="162" y="263"/>
                  <a:pt x="158" y="263"/>
                </a:cubicBezTo>
                <a:cubicBezTo>
                  <a:pt x="154" y="263"/>
                  <a:pt x="151" y="263"/>
                  <a:pt x="147" y="263"/>
                </a:cubicBezTo>
                <a:cubicBezTo>
                  <a:pt x="138" y="262"/>
                  <a:pt x="130" y="261"/>
                  <a:pt x="122" y="259"/>
                </a:cubicBezTo>
                <a:cubicBezTo>
                  <a:pt x="115" y="256"/>
                  <a:pt x="108" y="254"/>
                  <a:pt x="101" y="250"/>
                </a:cubicBezTo>
                <a:cubicBezTo>
                  <a:pt x="94" y="246"/>
                  <a:pt x="87" y="241"/>
                  <a:pt x="80" y="236"/>
                </a:cubicBezTo>
                <a:cubicBezTo>
                  <a:pt x="72" y="229"/>
                  <a:pt x="66" y="221"/>
                  <a:pt x="60" y="212"/>
                </a:cubicBezTo>
                <a:cubicBezTo>
                  <a:pt x="57" y="207"/>
                  <a:pt x="55" y="203"/>
                  <a:pt x="52" y="198"/>
                </a:cubicBezTo>
                <a:cubicBezTo>
                  <a:pt x="48" y="188"/>
                  <a:pt x="45" y="178"/>
                  <a:pt x="44" y="167"/>
                </a:cubicBezTo>
                <a:cubicBezTo>
                  <a:pt x="44" y="165"/>
                  <a:pt x="43" y="162"/>
                  <a:pt x="43" y="159"/>
                </a:cubicBezTo>
                <a:cubicBezTo>
                  <a:pt x="43" y="153"/>
                  <a:pt x="43" y="147"/>
                  <a:pt x="44" y="142"/>
                </a:cubicBezTo>
                <a:cubicBezTo>
                  <a:pt x="45" y="134"/>
                  <a:pt x="46" y="127"/>
                  <a:pt x="48" y="120"/>
                </a:cubicBezTo>
                <a:cubicBezTo>
                  <a:pt x="51" y="112"/>
                  <a:pt x="55" y="104"/>
                  <a:pt x="59" y="97"/>
                </a:cubicBezTo>
                <a:cubicBezTo>
                  <a:pt x="63" y="91"/>
                  <a:pt x="67" y="85"/>
                  <a:pt x="72" y="79"/>
                </a:cubicBezTo>
                <a:cubicBezTo>
                  <a:pt x="78" y="73"/>
                  <a:pt x="85" y="68"/>
                  <a:pt x="92" y="63"/>
                </a:cubicBezTo>
                <a:cubicBezTo>
                  <a:pt x="98" y="59"/>
                  <a:pt x="104" y="55"/>
                  <a:pt x="111" y="52"/>
                </a:cubicBezTo>
                <a:cubicBezTo>
                  <a:pt x="119" y="49"/>
                  <a:pt x="127" y="47"/>
                  <a:pt x="136" y="46"/>
                </a:cubicBezTo>
                <a:cubicBezTo>
                  <a:pt x="139" y="45"/>
                  <a:pt x="143" y="45"/>
                  <a:pt x="147" y="45"/>
                </a:cubicBezTo>
                <a:cubicBezTo>
                  <a:pt x="151" y="44"/>
                  <a:pt x="154" y="44"/>
                  <a:pt x="158" y="45"/>
                </a:cubicBezTo>
                <a:cubicBezTo>
                  <a:pt x="166" y="45"/>
                  <a:pt x="175" y="46"/>
                  <a:pt x="183" y="49"/>
                </a:cubicBezTo>
                <a:cubicBezTo>
                  <a:pt x="190" y="51"/>
                  <a:pt x="197" y="54"/>
                  <a:pt x="203" y="57"/>
                </a:cubicBezTo>
                <a:cubicBezTo>
                  <a:pt x="211" y="61"/>
                  <a:pt x="218" y="66"/>
                  <a:pt x="224" y="72"/>
                </a:cubicBezTo>
                <a:cubicBezTo>
                  <a:pt x="232" y="79"/>
                  <a:pt x="239" y="87"/>
                  <a:pt x="245" y="95"/>
                </a:cubicBezTo>
                <a:cubicBezTo>
                  <a:pt x="248" y="100"/>
                  <a:pt x="250" y="105"/>
                  <a:pt x="252" y="110"/>
                </a:cubicBezTo>
                <a:cubicBezTo>
                  <a:pt x="257" y="119"/>
                  <a:pt x="259" y="129"/>
                  <a:pt x="261" y="140"/>
                </a:cubicBezTo>
                <a:cubicBezTo>
                  <a:pt x="261" y="143"/>
                  <a:pt x="261" y="145"/>
                  <a:pt x="262" y="148"/>
                </a:cubicBezTo>
                <a:cubicBezTo>
                  <a:pt x="262" y="154"/>
                  <a:pt x="262" y="160"/>
                  <a:pt x="261" y="166"/>
                </a:cubicBezTo>
                <a:cubicBezTo>
                  <a:pt x="260" y="173"/>
                  <a:pt x="259" y="180"/>
                  <a:pt x="256" y="187"/>
                </a:cubicBezTo>
                <a:cubicBezTo>
                  <a:pt x="254" y="195"/>
                  <a:pt x="250" y="203"/>
                  <a:pt x="246" y="210"/>
                </a:cubicBezTo>
                <a:cubicBezTo>
                  <a:pt x="242" y="217"/>
                  <a:pt x="238" y="223"/>
                  <a:pt x="233" y="228"/>
                </a:cubicBezTo>
                <a:cubicBezTo>
                  <a:pt x="227" y="234"/>
                  <a:pt x="220" y="240"/>
                  <a:pt x="213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5"/>
          <p:cNvSpPr/>
          <p:nvPr/>
        </p:nvSpPr>
        <p:spPr>
          <a:xfrm>
            <a:off x="2581733" y="3206905"/>
            <a:ext cx="368444" cy="356175"/>
          </a:xfrm>
          <a:custGeom>
            <a:rect b="b" l="l" r="r" t="t"/>
            <a:pathLst>
              <a:path extrusionOk="0" h="192" w="185">
                <a:moveTo>
                  <a:pt x="171" y="140"/>
                </a:moveTo>
                <a:cubicBezTo>
                  <a:pt x="150" y="122"/>
                  <a:pt x="150" y="122"/>
                  <a:pt x="150" y="122"/>
                </a:cubicBezTo>
                <a:cubicBezTo>
                  <a:pt x="152" y="116"/>
                  <a:pt x="154" y="110"/>
                  <a:pt x="155" y="104"/>
                </a:cubicBezTo>
                <a:cubicBezTo>
                  <a:pt x="156" y="98"/>
                  <a:pt x="155" y="92"/>
                  <a:pt x="154" y="86"/>
                </a:cubicBezTo>
                <a:cubicBezTo>
                  <a:pt x="179" y="74"/>
                  <a:pt x="179" y="74"/>
                  <a:pt x="179" y="74"/>
                </a:cubicBezTo>
                <a:cubicBezTo>
                  <a:pt x="182" y="72"/>
                  <a:pt x="185" y="69"/>
                  <a:pt x="184" y="68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76" y="49"/>
                  <a:pt x="173" y="49"/>
                  <a:pt x="169" y="50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36" y="49"/>
                  <a:pt x="126" y="41"/>
                  <a:pt x="114" y="37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7" y="6"/>
                  <a:pt x="116" y="3"/>
                  <a:pt x="114" y="3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2" y="3"/>
                  <a:pt x="91" y="6"/>
                </a:cubicBezTo>
                <a:cubicBezTo>
                  <a:pt x="86" y="33"/>
                  <a:pt x="86" y="33"/>
                  <a:pt x="86" y="33"/>
                </a:cubicBezTo>
                <a:cubicBezTo>
                  <a:pt x="73" y="35"/>
                  <a:pt x="62" y="40"/>
                  <a:pt x="52" y="47"/>
                </a:cubicBezTo>
                <a:cubicBezTo>
                  <a:pt x="30" y="32"/>
                  <a:pt x="30" y="32"/>
                  <a:pt x="30" y="32"/>
                </a:cubicBezTo>
                <a:cubicBezTo>
                  <a:pt x="27" y="30"/>
                  <a:pt x="23" y="29"/>
                  <a:pt x="22" y="30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1" y="50"/>
                  <a:pt x="14" y="52"/>
                </a:cubicBezTo>
                <a:cubicBezTo>
                  <a:pt x="35" y="70"/>
                  <a:pt x="35" y="70"/>
                  <a:pt x="35" y="70"/>
                </a:cubicBezTo>
                <a:cubicBezTo>
                  <a:pt x="32" y="76"/>
                  <a:pt x="31" y="82"/>
                  <a:pt x="30" y="88"/>
                </a:cubicBezTo>
                <a:cubicBezTo>
                  <a:pt x="29" y="94"/>
                  <a:pt x="29" y="100"/>
                  <a:pt x="30" y="106"/>
                </a:cubicBezTo>
                <a:cubicBezTo>
                  <a:pt x="6" y="118"/>
                  <a:pt x="6" y="118"/>
                  <a:pt x="6" y="118"/>
                </a:cubicBezTo>
                <a:cubicBezTo>
                  <a:pt x="2" y="120"/>
                  <a:pt x="0" y="122"/>
                  <a:pt x="1" y="124"/>
                </a:cubicBezTo>
                <a:cubicBezTo>
                  <a:pt x="8" y="142"/>
                  <a:pt x="8" y="142"/>
                  <a:pt x="8" y="142"/>
                </a:cubicBezTo>
                <a:cubicBezTo>
                  <a:pt x="9" y="143"/>
                  <a:pt x="12" y="143"/>
                  <a:pt x="15" y="142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8" y="143"/>
                  <a:pt x="58" y="150"/>
                  <a:pt x="70" y="155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68" y="186"/>
                  <a:pt x="69" y="189"/>
                  <a:pt x="71" y="189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1" y="192"/>
                  <a:pt x="93" y="189"/>
                  <a:pt x="94" y="185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111" y="157"/>
                  <a:pt x="123" y="152"/>
                  <a:pt x="132" y="145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8" y="162"/>
                  <a:pt x="161" y="163"/>
                  <a:pt x="162" y="161"/>
                </a:cubicBezTo>
                <a:cubicBezTo>
                  <a:pt x="174" y="146"/>
                  <a:pt x="174" y="146"/>
                  <a:pt x="174" y="146"/>
                </a:cubicBezTo>
                <a:cubicBezTo>
                  <a:pt x="175" y="145"/>
                  <a:pt x="173" y="142"/>
                  <a:pt x="171" y="140"/>
                </a:cubicBezTo>
                <a:close/>
                <a:moveTo>
                  <a:pt x="138" y="102"/>
                </a:moveTo>
                <a:cubicBezTo>
                  <a:pt x="137" y="108"/>
                  <a:pt x="135" y="113"/>
                  <a:pt x="132" y="118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09" y="99"/>
                  <a:pt x="110" y="98"/>
                </a:cubicBezTo>
                <a:cubicBezTo>
                  <a:pt x="110" y="97"/>
                  <a:pt x="110" y="97"/>
                  <a:pt x="110" y="96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8" y="90"/>
                  <a:pt x="138" y="96"/>
                  <a:pt x="138" y="102"/>
                </a:cubicBezTo>
                <a:close/>
                <a:moveTo>
                  <a:pt x="47" y="90"/>
                </a:moveTo>
                <a:cubicBezTo>
                  <a:pt x="48" y="84"/>
                  <a:pt x="50" y="79"/>
                  <a:pt x="53" y="74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2"/>
                  <a:pt x="75" y="93"/>
                  <a:pt x="75" y="94"/>
                </a:cubicBezTo>
                <a:cubicBezTo>
                  <a:pt x="75" y="94"/>
                  <a:pt x="75" y="95"/>
                  <a:pt x="75" y="96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7" y="102"/>
                  <a:pt x="46" y="96"/>
                  <a:pt x="47" y="90"/>
                </a:cubicBezTo>
                <a:close/>
                <a:moveTo>
                  <a:pt x="132" y="73"/>
                </a:moveTo>
                <a:cubicBezTo>
                  <a:pt x="105" y="84"/>
                  <a:pt x="105" y="84"/>
                  <a:pt x="105" y="84"/>
                </a:cubicBezTo>
                <a:cubicBezTo>
                  <a:pt x="104" y="83"/>
                  <a:pt x="102" y="82"/>
                  <a:pt x="101" y="81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6" y="55"/>
                  <a:pt x="126" y="63"/>
                  <a:pt x="132" y="73"/>
                </a:cubicBezTo>
                <a:close/>
                <a:moveTo>
                  <a:pt x="92" y="50"/>
                </a:moveTo>
                <a:cubicBezTo>
                  <a:pt x="88" y="79"/>
                  <a:pt x="88" y="79"/>
                  <a:pt x="88" y="79"/>
                </a:cubicBezTo>
                <a:cubicBezTo>
                  <a:pt x="86" y="80"/>
                  <a:pt x="85" y="80"/>
                  <a:pt x="84" y="81"/>
                </a:cubicBezTo>
                <a:cubicBezTo>
                  <a:pt x="60" y="63"/>
                  <a:pt x="60" y="63"/>
                  <a:pt x="60" y="63"/>
                </a:cubicBezTo>
                <a:cubicBezTo>
                  <a:pt x="69" y="55"/>
                  <a:pt x="80" y="50"/>
                  <a:pt x="92" y="50"/>
                </a:cubicBezTo>
                <a:close/>
                <a:moveTo>
                  <a:pt x="53" y="119"/>
                </a:moveTo>
                <a:cubicBezTo>
                  <a:pt x="80" y="108"/>
                  <a:pt x="80" y="108"/>
                  <a:pt x="80" y="108"/>
                </a:cubicBezTo>
                <a:cubicBezTo>
                  <a:pt x="81" y="109"/>
                  <a:pt x="82" y="110"/>
                  <a:pt x="84" y="111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69" y="137"/>
                  <a:pt x="59" y="129"/>
                  <a:pt x="53" y="119"/>
                </a:cubicBezTo>
                <a:close/>
                <a:moveTo>
                  <a:pt x="93" y="142"/>
                </a:moveTo>
                <a:cubicBezTo>
                  <a:pt x="97" y="113"/>
                  <a:pt x="97" y="113"/>
                  <a:pt x="97" y="113"/>
                </a:cubicBezTo>
                <a:cubicBezTo>
                  <a:pt x="98" y="112"/>
                  <a:pt x="100" y="112"/>
                  <a:pt x="101" y="111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16" y="137"/>
                  <a:pt x="105" y="141"/>
                  <a:pt x="93" y="1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5"/>
          <p:cNvSpPr/>
          <p:nvPr/>
        </p:nvSpPr>
        <p:spPr>
          <a:xfrm>
            <a:off x="2213291" y="2410907"/>
            <a:ext cx="910271" cy="856708"/>
          </a:xfrm>
          <a:custGeom>
            <a:rect b="b" l="l" r="r" t="t"/>
            <a:pathLst>
              <a:path extrusionOk="0" h="461" w="457">
                <a:moveTo>
                  <a:pt x="456" y="193"/>
                </a:moveTo>
                <a:cubicBezTo>
                  <a:pt x="449" y="164"/>
                  <a:pt x="449" y="164"/>
                  <a:pt x="449" y="164"/>
                </a:cubicBezTo>
                <a:cubicBezTo>
                  <a:pt x="448" y="162"/>
                  <a:pt x="446" y="160"/>
                  <a:pt x="444" y="160"/>
                </a:cubicBezTo>
                <a:cubicBezTo>
                  <a:pt x="414" y="163"/>
                  <a:pt x="414" y="163"/>
                  <a:pt x="414" y="163"/>
                </a:cubicBezTo>
                <a:cubicBezTo>
                  <a:pt x="408" y="146"/>
                  <a:pt x="399" y="130"/>
                  <a:pt x="389" y="115"/>
                </a:cubicBezTo>
                <a:cubicBezTo>
                  <a:pt x="408" y="92"/>
                  <a:pt x="408" y="92"/>
                  <a:pt x="408" y="92"/>
                </a:cubicBezTo>
                <a:cubicBezTo>
                  <a:pt x="409" y="90"/>
                  <a:pt x="409" y="87"/>
                  <a:pt x="407" y="86"/>
                </a:cubicBezTo>
                <a:cubicBezTo>
                  <a:pt x="387" y="64"/>
                  <a:pt x="387" y="64"/>
                  <a:pt x="387" y="64"/>
                </a:cubicBezTo>
                <a:cubicBezTo>
                  <a:pt x="385" y="62"/>
                  <a:pt x="383" y="62"/>
                  <a:pt x="381" y="63"/>
                </a:cubicBezTo>
                <a:cubicBezTo>
                  <a:pt x="356" y="80"/>
                  <a:pt x="356" y="80"/>
                  <a:pt x="356" y="80"/>
                </a:cubicBezTo>
                <a:cubicBezTo>
                  <a:pt x="346" y="72"/>
                  <a:pt x="336" y="64"/>
                  <a:pt x="325" y="58"/>
                </a:cubicBezTo>
                <a:cubicBezTo>
                  <a:pt x="332" y="29"/>
                  <a:pt x="332" y="29"/>
                  <a:pt x="332" y="29"/>
                </a:cubicBezTo>
                <a:cubicBezTo>
                  <a:pt x="333" y="27"/>
                  <a:pt x="332" y="25"/>
                  <a:pt x="329" y="24"/>
                </a:cubicBezTo>
                <a:cubicBezTo>
                  <a:pt x="302" y="12"/>
                  <a:pt x="302" y="12"/>
                  <a:pt x="302" y="12"/>
                </a:cubicBezTo>
                <a:cubicBezTo>
                  <a:pt x="299" y="11"/>
                  <a:pt x="297" y="12"/>
                  <a:pt x="295" y="14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68" y="36"/>
                  <a:pt x="255" y="34"/>
                  <a:pt x="242" y="33"/>
                </a:cubicBezTo>
                <a:cubicBezTo>
                  <a:pt x="236" y="4"/>
                  <a:pt x="236" y="4"/>
                  <a:pt x="236" y="4"/>
                </a:cubicBezTo>
                <a:cubicBezTo>
                  <a:pt x="236" y="2"/>
                  <a:pt x="233" y="0"/>
                  <a:pt x="231" y="0"/>
                </a:cubicBezTo>
                <a:cubicBezTo>
                  <a:pt x="201" y="2"/>
                  <a:pt x="201" y="2"/>
                  <a:pt x="201" y="2"/>
                </a:cubicBezTo>
                <a:cubicBezTo>
                  <a:pt x="199" y="2"/>
                  <a:pt x="197" y="4"/>
                  <a:pt x="196" y="6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1" y="38"/>
                  <a:pt x="169" y="42"/>
                  <a:pt x="157" y="46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38" y="20"/>
                  <a:pt x="136" y="20"/>
                  <a:pt x="133" y="21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4" y="39"/>
                  <a:pt x="105" y="41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04" y="76"/>
                  <a:pt x="95" y="84"/>
                  <a:pt x="86" y="93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78"/>
                  <a:pt x="55" y="79"/>
                  <a:pt x="54" y="81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4" y="106"/>
                  <a:pt x="34" y="109"/>
                  <a:pt x="36" y="111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1" y="143"/>
                  <a:pt x="45" y="154"/>
                  <a:pt x="41" y="166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9" y="164"/>
                  <a:pt x="7" y="166"/>
                  <a:pt x="7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0"/>
                  <a:pt x="1" y="203"/>
                  <a:pt x="3" y="204"/>
                </a:cubicBezTo>
                <a:cubicBezTo>
                  <a:pt x="31" y="214"/>
                  <a:pt x="31" y="214"/>
                  <a:pt x="31" y="214"/>
                </a:cubicBezTo>
                <a:cubicBezTo>
                  <a:pt x="31" y="223"/>
                  <a:pt x="30" y="232"/>
                  <a:pt x="31" y="241"/>
                </a:cubicBezTo>
                <a:cubicBezTo>
                  <a:pt x="31" y="244"/>
                  <a:pt x="31" y="248"/>
                  <a:pt x="32" y="251"/>
                </a:cubicBezTo>
                <a:cubicBezTo>
                  <a:pt x="4" y="262"/>
                  <a:pt x="4" y="262"/>
                  <a:pt x="4" y="262"/>
                </a:cubicBezTo>
                <a:cubicBezTo>
                  <a:pt x="2" y="263"/>
                  <a:pt x="1" y="266"/>
                  <a:pt x="1" y="268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11" y="301"/>
                  <a:pt x="13" y="301"/>
                </a:cubicBezTo>
                <a:cubicBezTo>
                  <a:pt x="43" y="299"/>
                  <a:pt x="43" y="299"/>
                  <a:pt x="43" y="299"/>
                </a:cubicBezTo>
                <a:cubicBezTo>
                  <a:pt x="49" y="316"/>
                  <a:pt x="57" y="332"/>
                  <a:pt x="68" y="346"/>
                </a:cubicBezTo>
                <a:cubicBezTo>
                  <a:pt x="49" y="369"/>
                  <a:pt x="49" y="369"/>
                  <a:pt x="49" y="369"/>
                </a:cubicBezTo>
                <a:cubicBezTo>
                  <a:pt x="48" y="371"/>
                  <a:pt x="48" y="374"/>
                  <a:pt x="49" y="376"/>
                </a:cubicBezTo>
                <a:cubicBezTo>
                  <a:pt x="70" y="398"/>
                  <a:pt x="70" y="398"/>
                  <a:pt x="70" y="398"/>
                </a:cubicBezTo>
                <a:cubicBezTo>
                  <a:pt x="71" y="399"/>
                  <a:pt x="74" y="400"/>
                  <a:pt x="76" y="398"/>
                </a:cubicBezTo>
                <a:cubicBezTo>
                  <a:pt x="101" y="382"/>
                  <a:pt x="101" y="382"/>
                  <a:pt x="101" y="382"/>
                </a:cubicBezTo>
                <a:cubicBezTo>
                  <a:pt x="110" y="390"/>
                  <a:pt x="121" y="397"/>
                  <a:pt x="132" y="403"/>
                </a:cubicBezTo>
                <a:cubicBezTo>
                  <a:pt x="124" y="432"/>
                  <a:pt x="124" y="432"/>
                  <a:pt x="124" y="432"/>
                </a:cubicBezTo>
                <a:cubicBezTo>
                  <a:pt x="124" y="434"/>
                  <a:pt x="125" y="437"/>
                  <a:pt x="127" y="438"/>
                </a:cubicBezTo>
                <a:cubicBezTo>
                  <a:pt x="155" y="449"/>
                  <a:pt x="155" y="449"/>
                  <a:pt x="155" y="449"/>
                </a:cubicBezTo>
                <a:cubicBezTo>
                  <a:pt x="157" y="450"/>
                  <a:pt x="160" y="449"/>
                  <a:pt x="161" y="447"/>
                </a:cubicBezTo>
                <a:cubicBezTo>
                  <a:pt x="177" y="422"/>
                  <a:pt x="177" y="422"/>
                  <a:pt x="177" y="422"/>
                </a:cubicBezTo>
                <a:cubicBezTo>
                  <a:pt x="189" y="425"/>
                  <a:pt x="202" y="427"/>
                  <a:pt x="215" y="428"/>
                </a:cubicBezTo>
                <a:cubicBezTo>
                  <a:pt x="221" y="457"/>
                  <a:pt x="221" y="457"/>
                  <a:pt x="221" y="457"/>
                </a:cubicBezTo>
                <a:cubicBezTo>
                  <a:pt x="221" y="459"/>
                  <a:pt x="223" y="461"/>
                  <a:pt x="226" y="461"/>
                </a:cubicBezTo>
                <a:cubicBezTo>
                  <a:pt x="256" y="460"/>
                  <a:pt x="256" y="460"/>
                  <a:pt x="256" y="460"/>
                </a:cubicBezTo>
                <a:cubicBezTo>
                  <a:pt x="258" y="459"/>
                  <a:pt x="260" y="457"/>
                  <a:pt x="260" y="455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276" y="423"/>
                  <a:pt x="288" y="420"/>
                  <a:pt x="299" y="415"/>
                </a:cubicBezTo>
                <a:cubicBezTo>
                  <a:pt x="317" y="439"/>
                  <a:pt x="317" y="439"/>
                  <a:pt x="317" y="439"/>
                </a:cubicBezTo>
                <a:cubicBezTo>
                  <a:pt x="318" y="441"/>
                  <a:pt x="321" y="442"/>
                  <a:pt x="323" y="441"/>
                </a:cubicBezTo>
                <a:cubicBezTo>
                  <a:pt x="350" y="427"/>
                  <a:pt x="350" y="427"/>
                  <a:pt x="350" y="427"/>
                </a:cubicBezTo>
                <a:cubicBezTo>
                  <a:pt x="352" y="425"/>
                  <a:pt x="353" y="423"/>
                  <a:pt x="352" y="421"/>
                </a:cubicBezTo>
                <a:cubicBezTo>
                  <a:pt x="342" y="393"/>
                  <a:pt x="342" y="393"/>
                  <a:pt x="342" y="393"/>
                </a:cubicBezTo>
                <a:cubicBezTo>
                  <a:pt x="353" y="385"/>
                  <a:pt x="362" y="377"/>
                  <a:pt x="371" y="368"/>
                </a:cubicBezTo>
                <a:cubicBezTo>
                  <a:pt x="397" y="382"/>
                  <a:pt x="397" y="382"/>
                  <a:pt x="397" y="382"/>
                </a:cubicBezTo>
                <a:cubicBezTo>
                  <a:pt x="399" y="383"/>
                  <a:pt x="402" y="383"/>
                  <a:pt x="403" y="381"/>
                </a:cubicBezTo>
                <a:cubicBezTo>
                  <a:pt x="421" y="357"/>
                  <a:pt x="421" y="357"/>
                  <a:pt x="421" y="357"/>
                </a:cubicBezTo>
                <a:cubicBezTo>
                  <a:pt x="423" y="355"/>
                  <a:pt x="423" y="352"/>
                  <a:pt x="421" y="350"/>
                </a:cubicBezTo>
                <a:cubicBezTo>
                  <a:pt x="400" y="329"/>
                  <a:pt x="400" y="329"/>
                  <a:pt x="400" y="329"/>
                </a:cubicBezTo>
                <a:cubicBezTo>
                  <a:pt x="406" y="318"/>
                  <a:pt x="411" y="307"/>
                  <a:pt x="416" y="295"/>
                </a:cubicBezTo>
                <a:cubicBezTo>
                  <a:pt x="445" y="297"/>
                  <a:pt x="445" y="297"/>
                  <a:pt x="445" y="297"/>
                </a:cubicBezTo>
                <a:cubicBezTo>
                  <a:pt x="447" y="297"/>
                  <a:pt x="450" y="295"/>
                  <a:pt x="450" y="293"/>
                </a:cubicBezTo>
                <a:cubicBezTo>
                  <a:pt x="456" y="264"/>
                  <a:pt x="456" y="264"/>
                  <a:pt x="456" y="264"/>
                </a:cubicBezTo>
                <a:cubicBezTo>
                  <a:pt x="457" y="261"/>
                  <a:pt x="456" y="259"/>
                  <a:pt x="453" y="258"/>
                </a:cubicBezTo>
                <a:cubicBezTo>
                  <a:pt x="426" y="248"/>
                  <a:pt x="426" y="248"/>
                  <a:pt x="426" y="248"/>
                </a:cubicBezTo>
                <a:cubicBezTo>
                  <a:pt x="426" y="239"/>
                  <a:pt x="426" y="230"/>
                  <a:pt x="426" y="221"/>
                </a:cubicBezTo>
                <a:cubicBezTo>
                  <a:pt x="426" y="217"/>
                  <a:pt x="425" y="214"/>
                  <a:pt x="425" y="210"/>
                </a:cubicBezTo>
                <a:cubicBezTo>
                  <a:pt x="453" y="199"/>
                  <a:pt x="453" y="199"/>
                  <a:pt x="453" y="199"/>
                </a:cubicBezTo>
                <a:cubicBezTo>
                  <a:pt x="455" y="198"/>
                  <a:pt x="456" y="196"/>
                  <a:pt x="456" y="193"/>
                </a:cubicBezTo>
                <a:close/>
                <a:moveTo>
                  <a:pt x="319" y="367"/>
                </a:moveTo>
                <a:cubicBezTo>
                  <a:pt x="310" y="373"/>
                  <a:pt x="300" y="378"/>
                  <a:pt x="290" y="382"/>
                </a:cubicBezTo>
                <a:cubicBezTo>
                  <a:pt x="278" y="387"/>
                  <a:pt x="266" y="391"/>
                  <a:pt x="253" y="392"/>
                </a:cubicBezTo>
                <a:cubicBezTo>
                  <a:pt x="248" y="393"/>
                  <a:pt x="242" y="394"/>
                  <a:pt x="237" y="394"/>
                </a:cubicBezTo>
                <a:cubicBezTo>
                  <a:pt x="231" y="394"/>
                  <a:pt x="226" y="394"/>
                  <a:pt x="220" y="394"/>
                </a:cubicBezTo>
                <a:cubicBezTo>
                  <a:pt x="207" y="393"/>
                  <a:pt x="195" y="391"/>
                  <a:pt x="182" y="388"/>
                </a:cubicBezTo>
                <a:cubicBezTo>
                  <a:pt x="172" y="385"/>
                  <a:pt x="162" y="380"/>
                  <a:pt x="152" y="375"/>
                </a:cubicBezTo>
                <a:cubicBezTo>
                  <a:pt x="141" y="369"/>
                  <a:pt x="130" y="362"/>
                  <a:pt x="120" y="354"/>
                </a:cubicBezTo>
                <a:cubicBezTo>
                  <a:pt x="109" y="343"/>
                  <a:pt x="98" y="331"/>
                  <a:pt x="90" y="318"/>
                </a:cubicBezTo>
                <a:cubicBezTo>
                  <a:pt x="86" y="311"/>
                  <a:pt x="82" y="304"/>
                  <a:pt x="79" y="296"/>
                </a:cubicBezTo>
                <a:cubicBezTo>
                  <a:pt x="72" y="282"/>
                  <a:pt x="68" y="267"/>
                  <a:pt x="66" y="251"/>
                </a:cubicBezTo>
                <a:cubicBezTo>
                  <a:pt x="66" y="247"/>
                  <a:pt x="65" y="243"/>
                  <a:pt x="65" y="239"/>
                </a:cubicBezTo>
                <a:cubicBezTo>
                  <a:pt x="65" y="230"/>
                  <a:pt x="65" y="221"/>
                  <a:pt x="66" y="213"/>
                </a:cubicBezTo>
                <a:cubicBezTo>
                  <a:pt x="67" y="202"/>
                  <a:pt x="69" y="191"/>
                  <a:pt x="73" y="181"/>
                </a:cubicBezTo>
                <a:cubicBezTo>
                  <a:pt x="77" y="168"/>
                  <a:pt x="82" y="157"/>
                  <a:pt x="89" y="146"/>
                </a:cubicBezTo>
                <a:cubicBezTo>
                  <a:pt x="94" y="136"/>
                  <a:pt x="101" y="128"/>
                  <a:pt x="108" y="119"/>
                </a:cubicBezTo>
                <a:cubicBezTo>
                  <a:pt x="117" y="110"/>
                  <a:pt x="127" y="102"/>
                  <a:pt x="138" y="95"/>
                </a:cubicBezTo>
                <a:cubicBezTo>
                  <a:pt x="147" y="89"/>
                  <a:pt x="157" y="83"/>
                  <a:pt x="167" y="79"/>
                </a:cubicBezTo>
                <a:cubicBezTo>
                  <a:pt x="178" y="74"/>
                  <a:pt x="191" y="71"/>
                  <a:pt x="204" y="69"/>
                </a:cubicBezTo>
                <a:cubicBezTo>
                  <a:pt x="209" y="68"/>
                  <a:pt x="215" y="68"/>
                  <a:pt x="220" y="67"/>
                </a:cubicBezTo>
                <a:cubicBezTo>
                  <a:pt x="226" y="67"/>
                  <a:pt x="231" y="67"/>
                  <a:pt x="237" y="67"/>
                </a:cubicBezTo>
                <a:cubicBezTo>
                  <a:pt x="250" y="68"/>
                  <a:pt x="262" y="70"/>
                  <a:pt x="274" y="74"/>
                </a:cubicBezTo>
                <a:cubicBezTo>
                  <a:pt x="285" y="77"/>
                  <a:pt x="295" y="81"/>
                  <a:pt x="305" y="86"/>
                </a:cubicBezTo>
                <a:cubicBezTo>
                  <a:pt x="316" y="92"/>
                  <a:pt x="327" y="99"/>
                  <a:pt x="336" y="108"/>
                </a:cubicBezTo>
                <a:cubicBezTo>
                  <a:pt x="348" y="118"/>
                  <a:pt x="358" y="130"/>
                  <a:pt x="367" y="144"/>
                </a:cubicBezTo>
                <a:cubicBezTo>
                  <a:pt x="371" y="151"/>
                  <a:pt x="375" y="158"/>
                  <a:pt x="378" y="165"/>
                </a:cubicBezTo>
                <a:cubicBezTo>
                  <a:pt x="384" y="179"/>
                  <a:pt x="389" y="194"/>
                  <a:pt x="391" y="210"/>
                </a:cubicBezTo>
                <a:cubicBezTo>
                  <a:pt x="391" y="214"/>
                  <a:pt x="392" y="218"/>
                  <a:pt x="392" y="222"/>
                </a:cubicBezTo>
                <a:cubicBezTo>
                  <a:pt x="392" y="231"/>
                  <a:pt x="392" y="240"/>
                  <a:pt x="391" y="249"/>
                </a:cubicBezTo>
                <a:cubicBezTo>
                  <a:pt x="390" y="260"/>
                  <a:pt x="387" y="271"/>
                  <a:pt x="384" y="281"/>
                </a:cubicBezTo>
                <a:cubicBezTo>
                  <a:pt x="380" y="293"/>
                  <a:pt x="375" y="305"/>
                  <a:pt x="368" y="316"/>
                </a:cubicBezTo>
                <a:cubicBezTo>
                  <a:pt x="362" y="325"/>
                  <a:pt x="356" y="334"/>
                  <a:pt x="348" y="342"/>
                </a:cubicBezTo>
                <a:cubicBezTo>
                  <a:pt x="340" y="351"/>
                  <a:pt x="330" y="360"/>
                  <a:pt x="319" y="3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2402569" y="2593043"/>
            <a:ext cx="528824" cy="495137"/>
          </a:xfrm>
          <a:custGeom>
            <a:rect b="b" l="l" r="r" t="t"/>
            <a:pathLst>
              <a:path extrusionOk="0" h="266" w="266">
                <a:moveTo>
                  <a:pt x="265" y="116"/>
                </a:moveTo>
                <a:cubicBezTo>
                  <a:pt x="264" y="103"/>
                  <a:pt x="260" y="91"/>
                  <a:pt x="255" y="79"/>
                </a:cubicBezTo>
                <a:cubicBezTo>
                  <a:pt x="252" y="73"/>
                  <a:pt x="249" y="68"/>
                  <a:pt x="246" y="62"/>
                </a:cubicBezTo>
                <a:cubicBezTo>
                  <a:pt x="239" y="51"/>
                  <a:pt x="231" y="41"/>
                  <a:pt x="221" y="33"/>
                </a:cubicBezTo>
                <a:cubicBezTo>
                  <a:pt x="213" y="26"/>
                  <a:pt x="205" y="20"/>
                  <a:pt x="195" y="15"/>
                </a:cubicBezTo>
                <a:cubicBezTo>
                  <a:pt x="188" y="11"/>
                  <a:pt x="179" y="8"/>
                  <a:pt x="171" y="5"/>
                </a:cubicBezTo>
                <a:cubicBezTo>
                  <a:pt x="161" y="2"/>
                  <a:pt x="151" y="1"/>
                  <a:pt x="140" y="0"/>
                </a:cubicBezTo>
                <a:cubicBezTo>
                  <a:pt x="136" y="0"/>
                  <a:pt x="131" y="0"/>
                  <a:pt x="127" y="0"/>
                </a:cubicBezTo>
                <a:cubicBezTo>
                  <a:pt x="122" y="0"/>
                  <a:pt x="118" y="1"/>
                  <a:pt x="113" y="1"/>
                </a:cubicBezTo>
                <a:cubicBezTo>
                  <a:pt x="103" y="3"/>
                  <a:pt x="93" y="6"/>
                  <a:pt x="83" y="10"/>
                </a:cubicBezTo>
                <a:cubicBezTo>
                  <a:pt x="75" y="13"/>
                  <a:pt x="67" y="17"/>
                  <a:pt x="60" y="22"/>
                </a:cubicBezTo>
                <a:cubicBezTo>
                  <a:pt x="51" y="28"/>
                  <a:pt x="43" y="35"/>
                  <a:pt x="36" y="42"/>
                </a:cubicBezTo>
                <a:cubicBezTo>
                  <a:pt x="30" y="49"/>
                  <a:pt x="25" y="56"/>
                  <a:pt x="20" y="64"/>
                </a:cubicBezTo>
                <a:cubicBezTo>
                  <a:pt x="14" y="72"/>
                  <a:pt x="10" y="82"/>
                  <a:pt x="7" y="92"/>
                </a:cubicBezTo>
                <a:cubicBezTo>
                  <a:pt x="4" y="100"/>
                  <a:pt x="2" y="109"/>
                  <a:pt x="1" y="118"/>
                </a:cubicBezTo>
                <a:cubicBezTo>
                  <a:pt x="1" y="125"/>
                  <a:pt x="0" y="132"/>
                  <a:pt x="1" y="139"/>
                </a:cubicBezTo>
                <a:cubicBezTo>
                  <a:pt x="1" y="143"/>
                  <a:pt x="1" y="146"/>
                  <a:pt x="2" y="149"/>
                </a:cubicBezTo>
                <a:cubicBezTo>
                  <a:pt x="3" y="162"/>
                  <a:pt x="7" y="175"/>
                  <a:pt x="12" y="186"/>
                </a:cubicBezTo>
                <a:cubicBezTo>
                  <a:pt x="14" y="192"/>
                  <a:pt x="17" y="198"/>
                  <a:pt x="21" y="203"/>
                </a:cubicBezTo>
                <a:cubicBezTo>
                  <a:pt x="28" y="214"/>
                  <a:pt x="36" y="224"/>
                  <a:pt x="46" y="233"/>
                </a:cubicBezTo>
                <a:cubicBezTo>
                  <a:pt x="53" y="239"/>
                  <a:pt x="62" y="245"/>
                  <a:pt x="71" y="250"/>
                </a:cubicBezTo>
                <a:cubicBezTo>
                  <a:pt x="79" y="254"/>
                  <a:pt x="87" y="258"/>
                  <a:pt x="96" y="260"/>
                </a:cubicBezTo>
                <a:cubicBezTo>
                  <a:pt x="106" y="263"/>
                  <a:pt x="116" y="265"/>
                  <a:pt x="127" y="266"/>
                </a:cubicBezTo>
                <a:cubicBezTo>
                  <a:pt x="131" y="266"/>
                  <a:pt x="136" y="266"/>
                  <a:pt x="140" y="266"/>
                </a:cubicBezTo>
                <a:cubicBezTo>
                  <a:pt x="145" y="265"/>
                  <a:pt x="149" y="265"/>
                  <a:pt x="153" y="264"/>
                </a:cubicBezTo>
                <a:cubicBezTo>
                  <a:pt x="164" y="263"/>
                  <a:pt x="174" y="260"/>
                  <a:pt x="184" y="256"/>
                </a:cubicBezTo>
                <a:cubicBezTo>
                  <a:pt x="192" y="252"/>
                  <a:pt x="200" y="248"/>
                  <a:pt x="207" y="243"/>
                </a:cubicBezTo>
                <a:cubicBezTo>
                  <a:pt x="216" y="238"/>
                  <a:pt x="224" y="231"/>
                  <a:pt x="231" y="223"/>
                </a:cubicBezTo>
                <a:cubicBezTo>
                  <a:pt x="237" y="217"/>
                  <a:pt x="242" y="209"/>
                  <a:pt x="247" y="202"/>
                </a:cubicBezTo>
                <a:cubicBezTo>
                  <a:pt x="252" y="193"/>
                  <a:pt x="257" y="184"/>
                  <a:pt x="260" y="174"/>
                </a:cubicBezTo>
                <a:cubicBezTo>
                  <a:pt x="263" y="165"/>
                  <a:pt x="265" y="156"/>
                  <a:pt x="266" y="147"/>
                </a:cubicBezTo>
                <a:cubicBezTo>
                  <a:pt x="266" y="140"/>
                  <a:pt x="266" y="133"/>
                  <a:pt x="266" y="126"/>
                </a:cubicBezTo>
                <a:cubicBezTo>
                  <a:pt x="266" y="123"/>
                  <a:pt x="266" y="119"/>
                  <a:pt x="265" y="1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2260971" y="3897668"/>
            <a:ext cx="479698" cy="442520"/>
          </a:xfrm>
          <a:custGeom>
            <a:rect b="b" l="l" r="r" t="t"/>
            <a:pathLst>
              <a:path extrusionOk="0" h="238" w="241">
                <a:moveTo>
                  <a:pt x="241" y="105"/>
                </a:moveTo>
                <a:cubicBezTo>
                  <a:pt x="236" y="81"/>
                  <a:pt x="236" y="81"/>
                  <a:pt x="236" y="81"/>
                </a:cubicBezTo>
                <a:cubicBezTo>
                  <a:pt x="235" y="80"/>
                  <a:pt x="231" y="79"/>
                  <a:pt x="227" y="79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86" y="71"/>
                  <a:pt x="175" y="59"/>
                  <a:pt x="162" y="51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71" y="13"/>
                  <a:pt x="171" y="9"/>
                  <a:pt x="169" y="8"/>
                </a:cubicBezTo>
                <a:cubicBezTo>
                  <a:pt x="146" y="1"/>
                  <a:pt x="146" y="1"/>
                  <a:pt x="146" y="1"/>
                </a:cubicBezTo>
                <a:cubicBezTo>
                  <a:pt x="144" y="0"/>
                  <a:pt x="141" y="3"/>
                  <a:pt x="139" y="8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11" y="39"/>
                  <a:pt x="96" y="42"/>
                  <a:pt x="82" y="50"/>
                </a:cubicBezTo>
                <a:cubicBezTo>
                  <a:pt x="57" y="25"/>
                  <a:pt x="57" y="25"/>
                  <a:pt x="57" y="25"/>
                </a:cubicBezTo>
                <a:cubicBezTo>
                  <a:pt x="54" y="22"/>
                  <a:pt x="50" y="21"/>
                  <a:pt x="49" y="22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9"/>
                  <a:pt x="31" y="44"/>
                  <a:pt x="34" y="47"/>
                </a:cubicBezTo>
                <a:cubicBezTo>
                  <a:pt x="55" y="74"/>
                  <a:pt x="55" y="74"/>
                  <a:pt x="55" y="74"/>
                </a:cubicBezTo>
                <a:cubicBezTo>
                  <a:pt x="51" y="80"/>
                  <a:pt x="48" y="87"/>
                  <a:pt x="45" y="95"/>
                </a:cubicBezTo>
                <a:cubicBezTo>
                  <a:pt x="43" y="102"/>
                  <a:pt x="42" y="110"/>
                  <a:pt x="42" y="118"/>
                </a:cubicBezTo>
                <a:cubicBezTo>
                  <a:pt x="8" y="127"/>
                  <a:pt x="8" y="127"/>
                  <a:pt x="8" y="127"/>
                </a:cubicBezTo>
                <a:cubicBezTo>
                  <a:pt x="4" y="128"/>
                  <a:pt x="0" y="131"/>
                  <a:pt x="1" y="133"/>
                </a:cubicBezTo>
                <a:cubicBezTo>
                  <a:pt x="6" y="157"/>
                  <a:pt x="6" y="157"/>
                  <a:pt x="6" y="157"/>
                </a:cubicBezTo>
                <a:cubicBezTo>
                  <a:pt x="6" y="158"/>
                  <a:pt x="11" y="159"/>
                  <a:pt x="15" y="159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56" y="167"/>
                  <a:pt x="67" y="179"/>
                  <a:pt x="80" y="187"/>
                </a:cubicBezTo>
                <a:cubicBezTo>
                  <a:pt x="72" y="221"/>
                  <a:pt x="72" y="221"/>
                  <a:pt x="72" y="221"/>
                </a:cubicBezTo>
                <a:cubicBezTo>
                  <a:pt x="71" y="225"/>
                  <a:pt x="71" y="229"/>
                  <a:pt x="73" y="230"/>
                </a:cubicBezTo>
                <a:cubicBezTo>
                  <a:pt x="96" y="237"/>
                  <a:pt x="96" y="237"/>
                  <a:pt x="96" y="237"/>
                </a:cubicBezTo>
                <a:cubicBezTo>
                  <a:pt x="98" y="238"/>
                  <a:pt x="101" y="235"/>
                  <a:pt x="102" y="230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31" y="199"/>
                  <a:pt x="146" y="196"/>
                  <a:pt x="160" y="188"/>
                </a:cubicBezTo>
                <a:cubicBezTo>
                  <a:pt x="184" y="212"/>
                  <a:pt x="184" y="212"/>
                  <a:pt x="184" y="212"/>
                </a:cubicBezTo>
                <a:cubicBezTo>
                  <a:pt x="188" y="216"/>
                  <a:pt x="192" y="217"/>
                  <a:pt x="193" y="216"/>
                </a:cubicBezTo>
                <a:cubicBezTo>
                  <a:pt x="211" y="200"/>
                  <a:pt x="211" y="200"/>
                  <a:pt x="211" y="200"/>
                </a:cubicBezTo>
                <a:cubicBezTo>
                  <a:pt x="212" y="198"/>
                  <a:pt x="211" y="194"/>
                  <a:pt x="208" y="191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1" y="158"/>
                  <a:pt x="194" y="151"/>
                  <a:pt x="197" y="143"/>
                </a:cubicBezTo>
                <a:cubicBezTo>
                  <a:pt x="199" y="135"/>
                  <a:pt x="200" y="128"/>
                  <a:pt x="200" y="120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8" y="109"/>
                  <a:pt x="241" y="107"/>
                  <a:pt x="241" y="105"/>
                </a:cubicBezTo>
                <a:close/>
                <a:moveTo>
                  <a:pt x="107" y="179"/>
                </a:moveTo>
                <a:cubicBezTo>
                  <a:pt x="74" y="171"/>
                  <a:pt x="53" y="137"/>
                  <a:pt x="61" y="105"/>
                </a:cubicBezTo>
                <a:cubicBezTo>
                  <a:pt x="69" y="72"/>
                  <a:pt x="102" y="51"/>
                  <a:pt x="135" y="59"/>
                </a:cubicBezTo>
                <a:cubicBezTo>
                  <a:pt x="168" y="67"/>
                  <a:pt x="188" y="100"/>
                  <a:pt x="181" y="133"/>
                </a:cubicBezTo>
                <a:cubicBezTo>
                  <a:pt x="173" y="166"/>
                  <a:pt x="139" y="187"/>
                  <a:pt x="107" y="17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2373671" y="4000203"/>
            <a:ext cx="255742" cy="237450"/>
          </a:xfrm>
          <a:custGeom>
            <a:rect b="b" l="l" r="r" t="t"/>
            <a:pathLst>
              <a:path extrusionOk="0" h="128" w="128">
                <a:moveTo>
                  <a:pt x="77" y="8"/>
                </a:moveTo>
                <a:cubicBezTo>
                  <a:pt x="46" y="0"/>
                  <a:pt x="15" y="19"/>
                  <a:pt x="8" y="50"/>
                </a:cubicBezTo>
                <a:cubicBezTo>
                  <a:pt x="0" y="81"/>
                  <a:pt x="19" y="113"/>
                  <a:pt x="50" y="120"/>
                </a:cubicBezTo>
                <a:cubicBezTo>
                  <a:pt x="81" y="128"/>
                  <a:pt x="113" y="108"/>
                  <a:pt x="120" y="77"/>
                </a:cubicBezTo>
                <a:cubicBezTo>
                  <a:pt x="128" y="46"/>
                  <a:pt x="108" y="15"/>
                  <a:pt x="77" y="8"/>
                </a:cubicBezTo>
                <a:close/>
                <a:moveTo>
                  <a:pt x="91" y="38"/>
                </a:moveTo>
                <a:cubicBezTo>
                  <a:pt x="95" y="35"/>
                  <a:pt x="100" y="36"/>
                  <a:pt x="102" y="40"/>
                </a:cubicBezTo>
                <a:cubicBezTo>
                  <a:pt x="105" y="44"/>
                  <a:pt x="104" y="50"/>
                  <a:pt x="100" y="52"/>
                </a:cubicBezTo>
                <a:cubicBezTo>
                  <a:pt x="96" y="54"/>
                  <a:pt x="90" y="53"/>
                  <a:pt x="88" y="49"/>
                </a:cubicBezTo>
                <a:cubicBezTo>
                  <a:pt x="86" y="45"/>
                  <a:pt x="87" y="40"/>
                  <a:pt x="91" y="38"/>
                </a:cubicBezTo>
                <a:close/>
                <a:moveTo>
                  <a:pt x="74" y="20"/>
                </a:moveTo>
                <a:cubicBezTo>
                  <a:pt x="79" y="21"/>
                  <a:pt x="82" y="26"/>
                  <a:pt x="81" y="30"/>
                </a:cubicBezTo>
                <a:cubicBezTo>
                  <a:pt x="80" y="35"/>
                  <a:pt x="75" y="38"/>
                  <a:pt x="71" y="36"/>
                </a:cubicBezTo>
                <a:cubicBezTo>
                  <a:pt x="66" y="35"/>
                  <a:pt x="63" y="31"/>
                  <a:pt x="64" y="26"/>
                </a:cubicBezTo>
                <a:cubicBezTo>
                  <a:pt x="65" y="22"/>
                  <a:pt x="70" y="19"/>
                  <a:pt x="74" y="20"/>
                </a:cubicBezTo>
                <a:close/>
                <a:moveTo>
                  <a:pt x="40" y="25"/>
                </a:moveTo>
                <a:cubicBezTo>
                  <a:pt x="44" y="23"/>
                  <a:pt x="50" y="24"/>
                  <a:pt x="52" y="28"/>
                </a:cubicBezTo>
                <a:cubicBezTo>
                  <a:pt x="54" y="32"/>
                  <a:pt x="53" y="37"/>
                  <a:pt x="49" y="40"/>
                </a:cubicBezTo>
                <a:cubicBezTo>
                  <a:pt x="45" y="42"/>
                  <a:pt x="40" y="41"/>
                  <a:pt x="38" y="37"/>
                </a:cubicBezTo>
                <a:cubicBezTo>
                  <a:pt x="35" y="33"/>
                  <a:pt x="36" y="28"/>
                  <a:pt x="40" y="25"/>
                </a:cubicBezTo>
                <a:close/>
                <a:moveTo>
                  <a:pt x="20" y="53"/>
                </a:moveTo>
                <a:cubicBezTo>
                  <a:pt x="21" y="49"/>
                  <a:pt x="26" y="46"/>
                  <a:pt x="30" y="47"/>
                </a:cubicBezTo>
                <a:cubicBezTo>
                  <a:pt x="35" y="48"/>
                  <a:pt x="38" y="53"/>
                  <a:pt x="36" y="57"/>
                </a:cubicBezTo>
                <a:cubicBezTo>
                  <a:pt x="35" y="62"/>
                  <a:pt x="31" y="65"/>
                  <a:pt x="26" y="64"/>
                </a:cubicBezTo>
                <a:cubicBezTo>
                  <a:pt x="22" y="62"/>
                  <a:pt x="19" y="58"/>
                  <a:pt x="20" y="53"/>
                </a:cubicBezTo>
                <a:close/>
                <a:moveTo>
                  <a:pt x="37" y="90"/>
                </a:moveTo>
                <a:cubicBezTo>
                  <a:pt x="33" y="93"/>
                  <a:pt x="28" y="91"/>
                  <a:pt x="25" y="87"/>
                </a:cubicBezTo>
                <a:cubicBezTo>
                  <a:pt x="23" y="84"/>
                  <a:pt x="24" y="78"/>
                  <a:pt x="28" y="76"/>
                </a:cubicBezTo>
                <a:cubicBezTo>
                  <a:pt x="32" y="73"/>
                  <a:pt x="37" y="75"/>
                  <a:pt x="40" y="79"/>
                </a:cubicBezTo>
                <a:cubicBezTo>
                  <a:pt x="42" y="83"/>
                  <a:pt x="41" y="88"/>
                  <a:pt x="37" y="90"/>
                </a:cubicBezTo>
                <a:close/>
                <a:moveTo>
                  <a:pt x="53" y="108"/>
                </a:moveTo>
                <a:cubicBezTo>
                  <a:pt x="49" y="107"/>
                  <a:pt x="46" y="102"/>
                  <a:pt x="47" y="98"/>
                </a:cubicBezTo>
                <a:cubicBezTo>
                  <a:pt x="48" y="93"/>
                  <a:pt x="53" y="90"/>
                  <a:pt x="57" y="91"/>
                </a:cubicBezTo>
                <a:cubicBezTo>
                  <a:pt x="62" y="92"/>
                  <a:pt x="65" y="97"/>
                  <a:pt x="64" y="102"/>
                </a:cubicBezTo>
                <a:cubicBezTo>
                  <a:pt x="62" y="106"/>
                  <a:pt x="58" y="109"/>
                  <a:pt x="53" y="108"/>
                </a:cubicBezTo>
                <a:close/>
                <a:moveTo>
                  <a:pt x="59" y="85"/>
                </a:moveTo>
                <a:cubicBezTo>
                  <a:pt x="47" y="82"/>
                  <a:pt x="40" y="70"/>
                  <a:pt x="43" y="59"/>
                </a:cubicBezTo>
                <a:cubicBezTo>
                  <a:pt x="46" y="47"/>
                  <a:pt x="57" y="40"/>
                  <a:pt x="69" y="43"/>
                </a:cubicBezTo>
                <a:cubicBezTo>
                  <a:pt x="81" y="46"/>
                  <a:pt x="88" y="57"/>
                  <a:pt x="85" y="69"/>
                </a:cubicBezTo>
                <a:cubicBezTo>
                  <a:pt x="82" y="81"/>
                  <a:pt x="70" y="88"/>
                  <a:pt x="59" y="85"/>
                </a:cubicBezTo>
                <a:close/>
                <a:moveTo>
                  <a:pt x="87" y="102"/>
                </a:moveTo>
                <a:cubicBezTo>
                  <a:pt x="83" y="105"/>
                  <a:pt x="78" y="104"/>
                  <a:pt x="76" y="100"/>
                </a:cubicBezTo>
                <a:cubicBezTo>
                  <a:pt x="73" y="96"/>
                  <a:pt x="75" y="90"/>
                  <a:pt x="79" y="88"/>
                </a:cubicBezTo>
                <a:cubicBezTo>
                  <a:pt x="83" y="86"/>
                  <a:pt x="88" y="87"/>
                  <a:pt x="90" y="91"/>
                </a:cubicBezTo>
                <a:cubicBezTo>
                  <a:pt x="93" y="95"/>
                  <a:pt x="91" y="100"/>
                  <a:pt x="87" y="102"/>
                </a:cubicBezTo>
                <a:close/>
                <a:moveTo>
                  <a:pt x="98" y="81"/>
                </a:moveTo>
                <a:cubicBezTo>
                  <a:pt x="93" y="80"/>
                  <a:pt x="90" y="75"/>
                  <a:pt x="91" y="71"/>
                </a:cubicBezTo>
                <a:cubicBezTo>
                  <a:pt x="92" y="66"/>
                  <a:pt x="97" y="63"/>
                  <a:pt x="102" y="64"/>
                </a:cubicBezTo>
                <a:cubicBezTo>
                  <a:pt x="106" y="65"/>
                  <a:pt x="109" y="70"/>
                  <a:pt x="108" y="75"/>
                </a:cubicBezTo>
                <a:cubicBezTo>
                  <a:pt x="107" y="79"/>
                  <a:pt x="102" y="82"/>
                  <a:pt x="98" y="8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5"/>
          <p:cNvSpPr/>
          <p:nvPr/>
        </p:nvSpPr>
        <p:spPr>
          <a:xfrm>
            <a:off x="2473367" y="4093294"/>
            <a:ext cx="56351" cy="51268"/>
          </a:xfrm>
          <a:custGeom>
            <a:rect b="b" l="l" r="r" t="t"/>
            <a:pathLst>
              <a:path extrusionOk="0" h="28" w="28">
                <a:moveTo>
                  <a:pt x="17" y="1"/>
                </a:moveTo>
                <a:cubicBezTo>
                  <a:pt x="10" y="0"/>
                  <a:pt x="3" y="4"/>
                  <a:pt x="1" y="11"/>
                </a:cubicBezTo>
                <a:cubicBezTo>
                  <a:pt x="0" y="18"/>
                  <a:pt x="4" y="25"/>
                  <a:pt x="11" y="26"/>
                </a:cubicBezTo>
                <a:cubicBezTo>
                  <a:pt x="18" y="28"/>
                  <a:pt x="25" y="24"/>
                  <a:pt x="26" y="17"/>
                </a:cubicBezTo>
                <a:cubicBezTo>
                  <a:pt x="28" y="10"/>
                  <a:pt x="24" y="3"/>
                  <a:pt x="17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5"/>
          <p:cNvSpPr/>
          <p:nvPr/>
        </p:nvSpPr>
        <p:spPr>
          <a:xfrm>
            <a:off x="3109113" y="2389321"/>
            <a:ext cx="761449" cy="715048"/>
          </a:xfrm>
          <a:custGeom>
            <a:rect b="b" l="l" r="r" t="t"/>
            <a:pathLst>
              <a:path extrusionOk="0" h="385" w="382">
                <a:moveTo>
                  <a:pt x="380" y="161"/>
                </a:moveTo>
                <a:cubicBezTo>
                  <a:pt x="375" y="137"/>
                  <a:pt x="375" y="137"/>
                  <a:pt x="375" y="137"/>
                </a:cubicBezTo>
                <a:cubicBezTo>
                  <a:pt x="374" y="135"/>
                  <a:pt x="372" y="133"/>
                  <a:pt x="371" y="133"/>
                </a:cubicBezTo>
                <a:cubicBezTo>
                  <a:pt x="346" y="136"/>
                  <a:pt x="346" y="136"/>
                  <a:pt x="346" y="136"/>
                </a:cubicBezTo>
                <a:cubicBezTo>
                  <a:pt x="341" y="121"/>
                  <a:pt x="334" y="108"/>
                  <a:pt x="325" y="96"/>
                </a:cubicBezTo>
                <a:cubicBezTo>
                  <a:pt x="340" y="77"/>
                  <a:pt x="340" y="77"/>
                  <a:pt x="340" y="77"/>
                </a:cubicBezTo>
                <a:cubicBezTo>
                  <a:pt x="342" y="75"/>
                  <a:pt x="342" y="73"/>
                  <a:pt x="340" y="71"/>
                </a:cubicBezTo>
                <a:cubicBezTo>
                  <a:pt x="323" y="53"/>
                  <a:pt x="323" y="53"/>
                  <a:pt x="323" y="53"/>
                </a:cubicBezTo>
                <a:cubicBezTo>
                  <a:pt x="322" y="51"/>
                  <a:pt x="319" y="51"/>
                  <a:pt x="318" y="52"/>
                </a:cubicBezTo>
                <a:cubicBezTo>
                  <a:pt x="297" y="66"/>
                  <a:pt x="297" y="66"/>
                  <a:pt x="297" y="66"/>
                </a:cubicBezTo>
                <a:cubicBezTo>
                  <a:pt x="289" y="59"/>
                  <a:pt x="281" y="53"/>
                  <a:pt x="272" y="48"/>
                </a:cubicBezTo>
                <a:cubicBezTo>
                  <a:pt x="277" y="24"/>
                  <a:pt x="277" y="24"/>
                  <a:pt x="277" y="24"/>
                </a:cubicBezTo>
                <a:cubicBezTo>
                  <a:pt x="278" y="22"/>
                  <a:pt x="277" y="20"/>
                  <a:pt x="275" y="19"/>
                </a:cubicBezTo>
                <a:cubicBezTo>
                  <a:pt x="252" y="10"/>
                  <a:pt x="252" y="10"/>
                  <a:pt x="252" y="10"/>
                </a:cubicBezTo>
                <a:cubicBezTo>
                  <a:pt x="250" y="9"/>
                  <a:pt x="248" y="10"/>
                  <a:pt x="247" y="12"/>
                </a:cubicBezTo>
                <a:cubicBezTo>
                  <a:pt x="234" y="33"/>
                  <a:pt x="234" y="33"/>
                  <a:pt x="234" y="33"/>
                </a:cubicBezTo>
                <a:cubicBezTo>
                  <a:pt x="224" y="30"/>
                  <a:pt x="213" y="28"/>
                  <a:pt x="202" y="28"/>
                </a:cubicBezTo>
                <a:cubicBezTo>
                  <a:pt x="197" y="3"/>
                  <a:pt x="197" y="3"/>
                  <a:pt x="197" y="3"/>
                </a:cubicBezTo>
                <a:cubicBezTo>
                  <a:pt x="197" y="1"/>
                  <a:pt x="195" y="0"/>
                  <a:pt x="193" y="0"/>
                </a:cubicBezTo>
                <a:cubicBezTo>
                  <a:pt x="168" y="1"/>
                  <a:pt x="168" y="1"/>
                  <a:pt x="168" y="1"/>
                </a:cubicBezTo>
                <a:cubicBezTo>
                  <a:pt x="166" y="1"/>
                  <a:pt x="164" y="3"/>
                  <a:pt x="164" y="5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1" y="32"/>
                  <a:pt x="141" y="34"/>
                  <a:pt x="131" y="3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7"/>
                  <a:pt x="113" y="16"/>
                  <a:pt x="111" y="17"/>
                </a:cubicBezTo>
                <a:cubicBezTo>
                  <a:pt x="89" y="29"/>
                  <a:pt x="89" y="29"/>
                  <a:pt x="89" y="29"/>
                </a:cubicBezTo>
                <a:cubicBezTo>
                  <a:pt x="87" y="30"/>
                  <a:pt x="87" y="32"/>
                  <a:pt x="87" y="34"/>
                </a:cubicBezTo>
                <a:cubicBezTo>
                  <a:pt x="96" y="57"/>
                  <a:pt x="96" y="57"/>
                  <a:pt x="96" y="57"/>
                </a:cubicBezTo>
                <a:cubicBezTo>
                  <a:pt x="87" y="63"/>
                  <a:pt x="79" y="70"/>
                  <a:pt x="72" y="78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65"/>
                  <a:pt x="46" y="66"/>
                  <a:pt x="45" y="67"/>
                </a:cubicBezTo>
                <a:cubicBezTo>
                  <a:pt x="30" y="87"/>
                  <a:pt x="30" y="87"/>
                  <a:pt x="30" y="87"/>
                </a:cubicBezTo>
                <a:cubicBezTo>
                  <a:pt x="28" y="89"/>
                  <a:pt x="29" y="91"/>
                  <a:pt x="30" y="93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42" y="119"/>
                  <a:pt x="38" y="129"/>
                  <a:pt x="34" y="139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8" y="137"/>
                  <a:pt x="6" y="139"/>
                  <a:pt x="5" y="14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7"/>
                  <a:pt x="1" y="169"/>
                  <a:pt x="3" y="170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25" y="186"/>
                  <a:pt x="25" y="193"/>
                  <a:pt x="26" y="201"/>
                </a:cubicBezTo>
                <a:cubicBezTo>
                  <a:pt x="26" y="204"/>
                  <a:pt x="26" y="207"/>
                  <a:pt x="26" y="210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20"/>
                  <a:pt x="1" y="222"/>
                  <a:pt x="1" y="224"/>
                </a:cubicBezTo>
                <a:cubicBezTo>
                  <a:pt x="7" y="248"/>
                  <a:pt x="7" y="248"/>
                  <a:pt x="7" y="248"/>
                </a:cubicBezTo>
                <a:cubicBezTo>
                  <a:pt x="7" y="250"/>
                  <a:pt x="9" y="252"/>
                  <a:pt x="11" y="251"/>
                </a:cubicBezTo>
                <a:cubicBezTo>
                  <a:pt x="36" y="249"/>
                  <a:pt x="36" y="249"/>
                  <a:pt x="36" y="249"/>
                </a:cubicBezTo>
                <a:cubicBezTo>
                  <a:pt x="41" y="264"/>
                  <a:pt x="48" y="277"/>
                  <a:pt x="57" y="289"/>
                </a:cubicBezTo>
                <a:cubicBezTo>
                  <a:pt x="41" y="308"/>
                  <a:pt x="41" y="308"/>
                  <a:pt x="41" y="308"/>
                </a:cubicBezTo>
                <a:cubicBezTo>
                  <a:pt x="40" y="310"/>
                  <a:pt x="40" y="312"/>
                  <a:pt x="41" y="314"/>
                </a:cubicBezTo>
                <a:cubicBezTo>
                  <a:pt x="58" y="332"/>
                  <a:pt x="58" y="332"/>
                  <a:pt x="58" y="332"/>
                </a:cubicBezTo>
                <a:cubicBezTo>
                  <a:pt x="60" y="333"/>
                  <a:pt x="62" y="334"/>
                  <a:pt x="64" y="333"/>
                </a:cubicBezTo>
                <a:cubicBezTo>
                  <a:pt x="84" y="319"/>
                  <a:pt x="84" y="319"/>
                  <a:pt x="84" y="319"/>
                </a:cubicBezTo>
                <a:cubicBezTo>
                  <a:pt x="92" y="325"/>
                  <a:pt x="101" y="331"/>
                  <a:pt x="110" y="337"/>
                </a:cubicBezTo>
                <a:cubicBezTo>
                  <a:pt x="104" y="361"/>
                  <a:pt x="104" y="361"/>
                  <a:pt x="104" y="361"/>
                </a:cubicBezTo>
                <a:cubicBezTo>
                  <a:pt x="104" y="363"/>
                  <a:pt x="105" y="365"/>
                  <a:pt x="106" y="365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31" y="376"/>
                  <a:pt x="134" y="375"/>
                  <a:pt x="135" y="373"/>
                </a:cubicBezTo>
                <a:cubicBezTo>
                  <a:pt x="147" y="352"/>
                  <a:pt x="147" y="352"/>
                  <a:pt x="147" y="352"/>
                </a:cubicBezTo>
                <a:cubicBezTo>
                  <a:pt x="158" y="355"/>
                  <a:pt x="168" y="356"/>
                  <a:pt x="179" y="357"/>
                </a:cubicBezTo>
                <a:cubicBezTo>
                  <a:pt x="184" y="381"/>
                  <a:pt x="184" y="381"/>
                  <a:pt x="184" y="381"/>
                </a:cubicBezTo>
                <a:cubicBezTo>
                  <a:pt x="185" y="383"/>
                  <a:pt x="187" y="385"/>
                  <a:pt x="189" y="385"/>
                </a:cubicBezTo>
                <a:cubicBezTo>
                  <a:pt x="214" y="383"/>
                  <a:pt x="214" y="383"/>
                  <a:pt x="214" y="383"/>
                </a:cubicBezTo>
                <a:cubicBezTo>
                  <a:pt x="216" y="383"/>
                  <a:pt x="217" y="382"/>
                  <a:pt x="218" y="380"/>
                </a:cubicBezTo>
                <a:cubicBezTo>
                  <a:pt x="220" y="355"/>
                  <a:pt x="220" y="355"/>
                  <a:pt x="220" y="355"/>
                </a:cubicBezTo>
                <a:cubicBezTo>
                  <a:pt x="230" y="353"/>
                  <a:pt x="240" y="350"/>
                  <a:pt x="250" y="347"/>
                </a:cubicBezTo>
                <a:cubicBezTo>
                  <a:pt x="265" y="366"/>
                  <a:pt x="265" y="366"/>
                  <a:pt x="265" y="366"/>
                </a:cubicBezTo>
                <a:cubicBezTo>
                  <a:pt x="266" y="368"/>
                  <a:pt x="268" y="369"/>
                  <a:pt x="270" y="368"/>
                </a:cubicBezTo>
                <a:cubicBezTo>
                  <a:pt x="292" y="356"/>
                  <a:pt x="292" y="356"/>
                  <a:pt x="292" y="356"/>
                </a:cubicBezTo>
                <a:cubicBezTo>
                  <a:pt x="294" y="355"/>
                  <a:pt x="295" y="353"/>
                  <a:pt x="294" y="351"/>
                </a:cubicBezTo>
                <a:cubicBezTo>
                  <a:pt x="286" y="328"/>
                  <a:pt x="286" y="328"/>
                  <a:pt x="286" y="328"/>
                </a:cubicBezTo>
                <a:cubicBezTo>
                  <a:pt x="294" y="321"/>
                  <a:pt x="302" y="315"/>
                  <a:pt x="310" y="307"/>
                </a:cubicBezTo>
                <a:cubicBezTo>
                  <a:pt x="331" y="319"/>
                  <a:pt x="331" y="319"/>
                  <a:pt x="331" y="319"/>
                </a:cubicBezTo>
                <a:cubicBezTo>
                  <a:pt x="333" y="320"/>
                  <a:pt x="336" y="319"/>
                  <a:pt x="337" y="318"/>
                </a:cubicBezTo>
                <a:cubicBezTo>
                  <a:pt x="352" y="298"/>
                  <a:pt x="352" y="298"/>
                  <a:pt x="352" y="298"/>
                </a:cubicBezTo>
                <a:cubicBezTo>
                  <a:pt x="353" y="296"/>
                  <a:pt x="353" y="294"/>
                  <a:pt x="351" y="292"/>
                </a:cubicBezTo>
                <a:cubicBezTo>
                  <a:pt x="334" y="275"/>
                  <a:pt x="334" y="275"/>
                  <a:pt x="334" y="275"/>
                </a:cubicBezTo>
                <a:cubicBezTo>
                  <a:pt x="339" y="266"/>
                  <a:pt x="344" y="256"/>
                  <a:pt x="347" y="246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4" y="248"/>
                  <a:pt x="376" y="246"/>
                  <a:pt x="376" y="244"/>
                </a:cubicBezTo>
                <a:cubicBezTo>
                  <a:pt x="381" y="220"/>
                  <a:pt x="381" y="220"/>
                  <a:pt x="381" y="220"/>
                </a:cubicBezTo>
                <a:cubicBezTo>
                  <a:pt x="382" y="218"/>
                  <a:pt x="380" y="216"/>
                  <a:pt x="379" y="215"/>
                </a:cubicBezTo>
                <a:cubicBezTo>
                  <a:pt x="355" y="206"/>
                  <a:pt x="355" y="206"/>
                  <a:pt x="355" y="206"/>
                </a:cubicBezTo>
                <a:cubicBezTo>
                  <a:pt x="356" y="199"/>
                  <a:pt x="356" y="192"/>
                  <a:pt x="356" y="184"/>
                </a:cubicBezTo>
                <a:cubicBezTo>
                  <a:pt x="356" y="181"/>
                  <a:pt x="355" y="178"/>
                  <a:pt x="355" y="175"/>
                </a:cubicBezTo>
                <a:cubicBezTo>
                  <a:pt x="378" y="166"/>
                  <a:pt x="378" y="166"/>
                  <a:pt x="378" y="166"/>
                </a:cubicBezTo>
                <a:cubicBezTo>
                  <a:pt x="380" y="165"/>
                  <a:pt x="381" y="163"/>
                  <a:pt x="380" y="161"/>
                </a:cubicBezTo>
                <a:close/>
                <a:moveTo>
                  <a:pt x="267" y="306"/>
                </a:moveTo>
                <a:cubicBezTo>
                  <a:pt x="259" y="311"/>
                  <a:pt x="251" y="315"/>
                  <a:pt x="242" y="319"/>
                </a:cubicBezTo>
                <a:cubicBezTo>
                  <a:pt x="233" y="323"/>
                  <a:pt x="222" y="326"/>
                  <a:pt x="211" y="327"/>
                </a:cubicBezTo>
                <a:cubicBezTo>
                  <a:pt x="207" y="328"/>
                  <a:pt x="202" y="329"/>
                  <a:pt x="198" y="329"/>
                </a:cubicBezTo>
                <a:cubicBezTo>
                  <a:pt x="193" y="329"/>
                  <a:pt x="188" y="329"/>
                  <a:pt x="184" y="329"/>
                </a:cubicBezTo>
                <a:cubicBezTo>
                  <a:pt x="173" y="328"/>
                  <a:pt x="163" y="327"/>
                  <a:pt x="152" y="324"/>
                </a:cubicBezTo>
                <a:cubicBezTo>
                  <a:pt x="144" y="321"/>
                  <a:pt x="135" y="317"/>
                  <a:pt x="127" y="313"/>
                </a:cubicBezTo>
                <a:cubicBezTo>
                  <a:pt x="117" y="308"/>
                  <a:pt x="109" y="302"/>
                  <a:pt x="101" y="295"/>
                </a:cubicBezTo>
                <a:cubicBezTo>
                  <a:pt x="91" y="286"/>
                  <a:pt x="82" y="276"/>
                  <a:pt x="75" y="265"/>
                </a:cubicBezTo>
                <a:cubicBezTo>
                  <a:pt x="72" y="259"/>
                  <a:pt x="68" y="254"/>
                  <a:pt x="66" y="247"/>
                </a:cubicBezTo>
                <a:cubicBezTo>
                  <a:pt x="60" y="236"/>
                  <a:pt x="57" y="223"/>
                  <a:pt x="55" y="209"/>
                </a:cubicBezTo>
                <a:cubicBezTo>
                  <a:pt x="55" y="206"/>
                  <a:pt x="54" y="203"/>
                  <a:pt x="54" y="199"/>
                </a:cubicBezTo>
                <a:cubicBezTo>
                  <a:pt x="54" y="192"/>
                  <a:pt x="54" y="185"/>
                  <a:pt x="55" y="177"/>
                </a:cubicBezTo>
                <a:cubicBezTo>
                  <a:pt x="56" y="168"/>
                  <a:pt x="58" y="159"/>
                  <a:pt x="61" y="151"/>
                </a:cubicBezTo>
                <a:cubicBezTo>
                  <a:pt x="64" y="140"/>
                  <a:pt x="68" y="131"/>
                  <a:pt x="74" y="121"/>
                </a:cubicBezTo>
                <a:cubicBezTo>
                  <a:pt x="79" y="114"/>
                  <a:pt x="84" y="106"/>
                  <a:pt x="91" y="100"/>
                </a:cubicBezTo>
                <a:cubicBezTo>
                  <a:pt x="98" y="92"/>
                  <a:pt x="106" y="85"/>
                  <a:pt x="115" y="79"/>
                </a:cubicBezTo>
                <a:cubicBezTo>
                  <a:pt x="123" y="74"/>
                  <a:pt x="131" y="69"/>
                  <a:pt x="139" y="66"/>
                </a:cubicBezTo>
                <a:cubicBezTo>
                  <a:pt x="149" y="62"/>
                  <a:pt x="159" y="59"/>
                  <a:pt x="170" y="57"/>
                </a:cubicBezTo>
                <a:cubicBezTo>
                  <a:pt x="175" y="57"/>
                  <a:pt x="179" y="56"/>
                  <a:pt x="184" y="56"/>
                </a:cubicBezTo>
                <a:cubicBezTo>
                  <a:pt x="188" y="56"/>
                  <a:pt x="193" y="56"/>
                  <a:pt x="197" y="56"/>
                </a:cubicBezTo>
                <a:cubicBezTo>
                  <a:pt x="208" y="56"/>
                  <a:pt x="219" y="58"/>
                  <a:pt x="229" y="61"/>
                </a:cubicBezTo>
                <a:cubicBezTo>
                  <a:pt x="238" y="64"/>
                  <a:pt x="246" y="67"/>
                  <a:pt x="255" y="72"/>
                </a:cubicBezTo>
                <a:cubicBezTo>
                  <a:pt x="264" y="77"/>
                  <a:pt x="273" y="83"/>
                  <a:pt x="281" y="90"/>
                </a:cubicBezTo>
                <a:cubicBezTo>
                  <a:pt x="291" y="98"/>
                  <a:pt x="299" y="108"/>
                  <a:pt x="306" y="120"/>
                </a:cubicBezTo>
                <a:cubicBezTo>
                  <a:pt x="310" y="125"/>
                  <a:pt x="313" y="131"/>
                  <a:pt x="316" y="137"/>
                </a:cubicBezTo>
                <a:cubicBezTo>
                  <a:pt x="321" y="149"/>
                  <a:pt x="325" y="162"/>
                  <a:pt x="326" y="175"/>
                </a:cubicBezTo>
                <a:cubicBezTo>
                  <a:pt x="327" y="179"/>
                  <a:pt x="327" y="182"/>
                  <a:pt x="327" y="185"/>
                </a:cubicBezTo>
                <a:cubicBezTo>
                  <a:pt x="328" y="193"/>
                  <a:pt x="327" y="200"/>
                  <a:pt x="327" y="207"/>
                </a:cubicBezTo>
                <a:cubicBezTo>
                  <a:pt x="326" y="217"/>
                  <a:pt x="324" y="226"/>
                  <a:pt x="321" y="234"/>
                </a:cubicBezTo>
                <a:cubicBezTo>
                  <a:pt x="318" y="245"/>
                  <a:pt x="313" y="254"/>
                  <a:pt x="307" y="263"/>
                </a:cubicBezTo>
                <a:cubicBezTo>
                  <a:pt x="303" y="271"/>
                  <a:pt x="297" y="279"/>
                  <a:pt x="291" y="285"/>
                </a:cubicBezTo>
                <a:cubicBezTo>
                  <a:pt x="284" y="293"/>
                  <a:pt x="275" y="300"/>
                  <a:pt x="267" y="3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5"/>
          <p:cNvSpPr/>
          <p:nvPr/>
        </p:nvSpPr>
        <p:spPr>
          <a:xfrm>
            <a:off x="3268049" y="2539076"/>
            <a:ext cx="442131" cy="412840"/>
          </a:xfrm>
          <a:custGeom>
            <a:rect b="b" l="l" r="r" t="t"/>
            <a:pathLst>
              <a:path extrusionOk="0" h="222" w="222">
                <a:moveTo>
                  <a:pt x="221" y="98"/>
                </a:moveTo>
                <a:cubicBezTo>
                  <a:pt x="219" y="87"/>
                  <a:pt x="217" y="76"/>
                  <a:pt x="212" y="67"/>
                </a:cubicBezTo>
                <a:cubicBezTo>
                  <a:pt x="210" y="62"/>
                  <a:pt x="208" y="57"/>
                  <a:pt x="205" y="52"/>
                </a:cubicBezTo>
                <a:cubicBezTo>
                  <a:pt x="199" y="43"/>
                  <a:pt x="192" y="35"/>
                  <a:pt x="184" y="28"/>
                </a:cubicBezTo>
                <a:cubicBezTo>
                  <a:pt x="177" y="22"/>
                  <a:pt x="170" y="17"/>
                  <a:pt x="163" y="13"/>
                </a:cubicBezTo>
                <a:cubicBezTo>
                  <a:pt x="156" y="10"/>
                  <a:pt x="149" y="7"/>
                  <a:pt x="142" y="5"/>
                </a:cubicBezTo>
                <a:cubicBezTo>
                  <a:pt x="134" y="2"/>
                  <a:pt x="125" y="1"/>
                  <a:pt x="116" y="1"/>
                </a:cubicBezTo>
                <a:cubicBezTo>
                  <a:pt x="113" y="0"/>
                  <a:pt x="109" y="0"/>
                  <a:pt x="105" y="1"/>
                </a:cubicBezTo>
                <a:cubicBezTo>
                  <a:pt x="101" y="1"/>
                  <a:pt x="98" y="1"/>
                  <a:pt x="94" y="2"/>
                </a:cubicBezTo>
                <a:cubicBezTo>
                  <a:pt x="85" y="3"/>
                  <a:pt x="77" y="5"/>
                  <a:pt x="69" y="9"/>
                </a:cubicBezTo>
                <a:cubicBezTo>
                  <a:pt x="62" y="11"/>
                  <a:pt x="55" y="15"/>
                  <a:pt x="49" y="19"/>
                </a:cubicBezTo>
                <a:cubicBezTo>
                  <a:pt x="42" y="24"/>
                  <a:pt x="35" y="30"/>
                  <a:pt x="29" y="36"/>
                </a:cubicBezTo>
                <a:cubicBezTo>
                  <a:pt x="24" y="41"/>
                  <a:pt x="20" y="47"/>
                  <a:pt x="16" y="54"/>
                </a:cubicBezTo>
                <a:cubicBezTo>
                  <a:pt x="11" y="61"/>
                  <a:pt x="8" y="69"/>
                  <a:pt x="5" y="77"/>
                </a:cubicBezTo>
                <a:cubicBezTo>
                  <a:pt x="3" y="84"/>
                  <a:pt x="1" y="92"/>
                  <a:pt x="0" y="99"/>
                </a:cubicBezTo>
                <a:cubicBezTo>
                  <a:pt x="0" y="105"/>
                  <a:pt x="0" y="111"/>
                  <a:pt x="0" y="117"/>
                </a:cubicBezTo>
                <a:cubicBezTo>
                  <a:pt x="0" y="120"/>
                  <a:pt x="0" y="123"/>
                  <a:pt x="1" y="125"/>
                </a:cubicBezTo>
                <a:cubicBezTo>
                  <a:pt x="2" y="136"/>
                  <a:pt x="5" y="146"/>
                  <a:pt x="9" y="156"/>
                </a:cubicBezTo>
                <a:cubicBezTo>
                  <a:pt x="11" y="161"/>
                  <a:pt x="14" y="166"/>
                  <a:pt x="17" y="170"/>
                </a:cubicBezTo>
                <a:cubicBezTo>
                  <a:pt x="22" y="180"/>
                  <a:pt x="30" y="188"/>
                  <a:pt x="37" y="195"/>
                </a:cubicBezTo>
                <a:cubicBezTo>
                  <a:pt x="44" y="200"/>
                  <a:pt x="51" y="205"/>
                  <a:pt x="59" y="210"/>
                </a:cubicBezTo>
                <a:cubicBezTo>
                  <a:pt x="65" y="213"/>
                  <a:pt x="72" y="216"/>
                  <a:pt x="80" y="218"/>
                </a:cubicBezTo>
                <a:cubicBezTo>
                  <a:pt x="88" y="220"/>
                  <a:pt x="96" y="222"/>
                  <a:pt x="105" y="222"/>
                </a:cubicBezTo>
                <a:cubicBezTo>
                  <a:pt x="109" y="222"/>
                  <a:pt x="113" y="222"/>
                  <a:pt x="116" y="222"/>
                </a:cubicBezTo>
                <a:cubicBezTo>
                  <a:pt x="120" y="222"/>
                  <a:pt x="124" y="222"/>
                  <a:pt x="128" y="221"/>
                </a:cubicBezTo>
                <a:cubicBezTo>
                  <a:pt x="136" y="220"/>
                  <a:pt x="145" y="217"/>
                  <a:pt x="153" y="214"/>
                </a:cubicBezTo>
                <a:cubicBezTo>
                  <a:pt x="160" y="211"/>
                  <a:pt x="166" y="208"/>
                  <a:pt x="172" y="204"/>
                </a:cubicBezTo>
                <a:cubicBezTo>
                  <a:pt x="180" y="199"/>
                  <a:pt x="186" y="193"/>
                  <a:pt x="192" y="187"/>
                </a:cubicBezTo>
                <a:cubicBezTo>
                  <a:pt x="197" y="181"/>
                  <a:pt x="202" y="175"/>
                  <a:pt x="206" y="169"/>
                </a:cubicBezTo>
                <a:cubicBezTo>
                  <a:pt x="210" y="162"/>
                  <a:pt x="214" y="154"/>
                  <a:pt x="216" y="145"/>
                </a:cubicBezTo>
                <a:cubicBezTo>
                  <a:pt x="219" y="138"/>
                  <a:pt x="220" y="131"/>
                  <a:pt x="221" y="124"/>
                </a:cubicBezTo>
                <a:cubicBezTo>
                  <a:pt x="222" y="118"/>
                  <a:pt x="222" y="112"/>
                  <a:pt x="222" y="106"/>
                </a:cubicBezTo>
                <a:cubicBezTo>
                  <a:pt x="221" y="103"/>
                  <a:pt x="221" y="100"/>
                  <a:pt x="221" y="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3770865" y="2825095"/>
            <a:ext cx="338100" cy="322446"/>
          </a:xfrm>
          <a:custGeom>
            <a:rect b="b" l="l" r="r" t="t"/>
            <a:pathLst>
              <a:path extrusionOk="0" h="173" w="170">
                <a:moveTo>
                  <a:pt x="153" y="131"/>
                </a:moveTo>
                <a:cubicBezTo>
                  <a:pt x="136" y="114"/>
                  <a:pt x="136" y="114"/>
                  <a:pt x="136" y="114"/>
                </a:cubicBezTo>
                <a:cubicBezTo>
                  <a:pt x="138" y="109"/>
                  <a:pt x="140" y="104"/>
                  <a:pt x="141" y="98"/>
                </a:cubicBezTo>
                <a:cubicBezTo>
                  <a:pt x="142" y="92"/>
                  <a:pt x="143" y="87"/>
                  <a:pt x="142" y="81"/>
                </a:cubicBezTo>
                <a:cubicBezTo>
                  <a:pt x="165" y="72"/>
                  <a:pt x="165" y="72"/>
                  <a:pt x="165" y="72"/>
                </a:cubicBezTo>
                <a:cubicBezTo>
                  <a:pt x="168" y="71"/>
                  <a:pt x="170" y="69"/>
                  <a:pt x="170" y="67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50"/>
                  <a:pt x="161" y="49"/>
                  <a:pt x="158" y="50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28" y="47"/>
                  <a:pt x="120" y="40"/>
                  <a:pt x="109" y="35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7"/>
                  <a:pt x="112" y="4"/>
                  <a:pt x="111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1" y="2"/>
                  <a:pt x="90" y="6"/>
                </a:cubicBezTo>
                <a:cubicBezTo>
                  <a:pt x="84" y="30"/>
                  <a:pt x="84" y="30"/>
                  <a:pt x="84" y="30"/>
                </a:cubicBezTo>
                <a:cubicBezTo>
                  <a:pt x="72" y="30"/>
                  <a:pt x="61" y="34"/>
                  <a:pt x="52" y="40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3"/>
                  <a:pt x="27" y="22"/>
                  <a:pt x="26" y="23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7"/>
                  <a:pt x="15" y="40"/>
                  <a:pt x="18" y="42"/>
                </a:cubicBezTo>
                <a:cubicBezTo>
                  <a:pt x="35" y="60"/>
                  <a:pt x="35" y="60"/>
                  <a:pt x="35" y="60"/>
                </a:cubicBezTo>
                <a:cubicBezTo>
                  <a:pt x="33" y="65"/>
                  <a:pt x="31" y="70"/>
                  <a:pt x="29" y="75"/>
                </a:cubicBezTo>
                <a:cubicBezTo>
                  <a:pt x="28" y="81"/>
                  <a:pt x="28" y="87"/>
                  <a:pt x="29" y="92"/>
                </a:cubicBezTo>
                <a:cubicBezTo>
                  <a:pt x="6" y="101"/>
                  <a:pt x="6" y="101"/>
                  <a:pt x="6" y="101"/>
                </a:cubicBezTo>
                <a:cubicBezTo>
                  <a:pt x="2" y="103"/>
                  <a:pt x="0" y="105"/>
                  <a:pt x="1" y="106"/>
                </a:cubicBezTo>
                <a:cubicBezTo>
                  <a:pt x="6" y="123"/>
                  <a:pt x="6" y="123"/>
                  <a:pt x="6" y="123"/>
                </a:cubicBezTo>
                <a:cubicBezTo>
                  <a:pt x="7" y="124"/>
                  <a:pt x="10" y="124"/>
                  <a:pt x="13" y="123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43" y="126"/>
                  <a:pt x="51" y="134"/>
                  <a:pt x="62" y="139"/>
                </a:cubicBezTo>
                <a:cubicBezTo>
                  <a:pt x="58" y="163"/>
                  <a:pt x="58" y="163"/>
                  <a:pt x="58" y="163"/>
                </a:cubicBezTo>
                <a:cubicBezTo>
                  <a:pt x="58" y="166"/>
                  <a:pt x="58" y="169"/>
                  <a:pt x="60" y="170"/>
                </a:cubicBezTo>
                <a:cubicBezTo>
                  <a:pt x="77" y="173"/>
                  <a:pt x="77" y="173"/>
                  <a:pt x="77" y="173"/>
                </a:cubicBezTo>
                <a:cubicBezTo>
                  <a:pt x="78" y="173"/>
                  <a:pt x="80" y="171"/>
                  <a:pt x="81" y="168"/>
                </a:cubicBezTo>
                <a:cubicBezTo>
                  <a:pt x="87" y="144"/>
                  <a:pt x="87" y="144"/>
                  <a:pt x="87" y="144"/>
                </a:cubicBezTo>
                <a:cubicBezTo>
                  <a:pt x="98" y="143"/>
                  <a:pt x="109" y="140"/>
                  <a:pt x="118" y="133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41" y="151"/>
                  <a:pt x="143" y="151"/>
                  <a:pt x="144" y="150"/>
                </a:cubicBezTo>
                <a:cubicBezTo>
                  <a:pt x="156" y="137"/>
                  <a:pt x="156" y="137"/>
                  <a:pt x="156" y="137"/>
                </a:cubicBezTo>
                <a:cubicBezTo>
                  <a:pt x="157" y="136"/>
                  <a:pt x="156" y="134"/>
                  <a:pt x="153" y="131"/>
                </a:cubicBezTo>
                <a:close/>
                <a:moveTo>
                  <a:pt x="126" y="95"/>
                </a:moveTo>
                <a:cubicBezTo>
                  <a:pt x="125" y="100"/>
                  <a:pt x="123" y="105"/>
                  <a:pt x="120" y="109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91"/>
                  <a:pt x="101" y="91"/>
                  <a:pt x="101" y="90"/>
                </a:cubicBezTo>
                <a:cubicBezTo>
                  <a:pt x="101" y="89"/>
                  <a:pt x="101" y="88"/>
                  <a:pt x="101" y="88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7" y="84"/>
                  <a:pt x="127" y="90"/>
                  <a:pt x="126" y="95"/>
                </a:cubicBezTo>
                <a:close/>
                <a:moveTo>
                  <a:pt x="45" y="78"/>
                </a:moveTo>
                <a:cubicBezTo>
                  <a:pt x="46" y="73"/>
                  <a:pt x="48" y="68"/>
                  <a:pt x="51" y="64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82"/>
                  <a:pt x="70" y="83"/>
                  <a:pt x="70" y="84"/>
                </a:cubicBezTo>
                <a:cubicBezTo>
                  <a:pt x="70" y="84"/>
                  <a:pt x="70" y="85"/>
                  <a:pt x="70" y="86"/>
                </a:cubicBezTo>
                <a:cubicBezTo>
                  <a:pt x="45" y="94"/>
                  <a:pt x="45" y="94"/>
                  <a:pt x="45" y="94"/>
                </a:cubicBezTo>
                <a:cubicBezTo>
                  <a:pt x="44" y="89"/>
                  <a:pt x="44" y="84"/>
                  <a:pt x="45" y="78"/>
                </a:cubicBezTo>
                <a:close/>
                <a:moveTo>
                  <a:pt x="122" y="68"/>
                </a:moveTo>
                <a:cubicBezTo>
                  <a:pt x="97" y="76"/>
                  <a:pt x="97" y="76"/>
                  <a:pt x="97" y="76"/>
                </a:cubicBezTo>
                <a:cubicBezTo>
                  <a:pt x="96" y="75"/>
                  <a:pt x="95" y="74"/>
                  <a:pt x="94" y="74"/>
                </a:cubicBezTo>
                <a:cubicBezTo>
                  <a:pt x="99" y="48"/>
                  <a:pt x="99" y="48"/>
                  <a:pt x="99" y="48"/>
                </a:cubicBezTo>
                <a:cubicBezTo>
                  <a:pt x="109" y="51"/>
                  <a:pt x="118" y="59"/>
                  <a:pt x="122" y="68"/>
                </a:cubicBezTo>
                <a:close/>
                <a:moveTo>
                  <a:pt x="88" y="45"/>
                </a:moveTo>
                <a:cubicBezTo>
                  <a:pt x="82" y="71"/>
                  <a:pt x="82" y="71"/>
                  <a:pt x="82" y="71"/>
                </a:cubicBezTo>
                <a:cubicBezTo>
                  <a:pt x="81" y="72"/>
                  <a:pt x="80" y="72"/>
                  <a:pt x="78" y="73"/>
                </a:cubicBezTo>
                <a:cubicBezTo>
                  <a:pt x="59" y="55"/>
                  <a:pt x="59" y="55"/>
                  <a:pt x="59" y="55"/>
                </a:cubicBezTo>
                <a:cubicBezTo>
                  <a:pt x="67" y="49"/>
                  <a:pt x="77" y="45"/>
                  <a:pt x="88" y="45"/>
                </a:cubicBezTo>
                <a:close/>
                <a:moveTo>
                  <a:pt x="48" y="105"/>
                </a:moveTo>
                <a:cubicBezTo>
                  <a:pt x="73" y="97"/>
                  <a:pt x="73" y="97"/>
                  <a:pt x="73" y="97"/>
                </a:cubicBezTo>
                <a:cubicBezTo>
                  <a:pt x="74" y="98"/>
                  <a:pt x="75" y="99"/>
                  <a:pt x="77" y="100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61" y="122"/>
                  <a:pt x="53" y="115"/>
                  <a:pt x="48" y="105"/>
                </a:cubicBezTo>
                <a:close/>
                <a:moveTo>
                  <a:pt x="83" y="128"/>
                </a:moveTo>
                <a:cubicBezTo>
                  <a:pt x="88" y="102"/>
                  <a:pt x="88" y="102"/>
                  <a:pt x="88" y="102"/>
                </a:cubicBezTo>
                <a:cubicBezTo>
                  <a:pt x="90" y="102"/>
                  <a:pt x="91" y="101"/>
                  <a:pt x="92" y="101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04" y="125"/>
                  <a:pt x="94" y="129"/>
                  <a:pt x="83" y="12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4026608" y="3004531"/>
            <a:ext cx="301979" cy="265782"/>
          </a:xfrm>
          <a:custGeom>
            <a:rect b="b" l="l" r="r" t="t"/>
            <a:pathLst>
              <a:path extrusionOk="0" h="143" w="151">
                <a:moveTo>
                  <a:pt x="151" y="75"/>
                </a:moveTo>
                <a:cubicBezTo>
                  <a:pt x="150" y="59"/>
                  <a:pt x="150" y="59"/>
                  <a:pt x="150" y="59"/>
                </a:cubicBezTo>
                <a:cubicBezTo>
                  <a:pt x="150" y="58"/>
                  <a:pt x="148" y="57"/>
                  <a:pt x="145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0" y="48"/>
                  <a:pt x="115" y="40"/>
                  <a:pt x="107" y="3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7" y="8"/>
                  <a:pt x="116" y="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99" y="2"/>
                  <a:pt x="98" y="4"/>
                </a:cubicBezTo>
                <a:cubicBezTo>
                  <a:pt x="87" y="23"/>
                  <a:pt x="87" y="23"/>
                  <a:pt x="87" y="23"/>
                </a:cubicBezTo>
                <a:cubicBezTo>
                  <a:pt x="77" y="21"/>
                  <a:pt x="67" y="21"/>
                  <a:pt x="58" y="24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5"/>
                  <a:pt x="41" y="3"/>
                  <a:pt x="40" y="4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3"/>
                  <a:pt x="27" y="16"/>
                  <a:pt x="29" y="18"/>
                </a:cubicBezTo>
                <a:cubicBezTo>
                  <a:pt x="39" y="37"/>
                  <a:pt x="39" y="37"/>
                  <a:pt x="39" y="37"/>
                </a:cubicBezTo>
                <a:cubicBezTo>
                  <a:pt x="36" y="40"/>
                  <a:pt x="33" y="44"/>
                  <a:pt x="31" y="49"/>
                </a:cubicBezTo>
                <a:cubicBezTo>
                  <a:pt x="29" y="53"/>
                  <a:pt x="27" y="58"/>
                  <a:pt x="26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2" y="65"/>
                  <a:pt x="0" y="67"/>
                  <a:pt x="0" y="68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4"/>
                  <a:pt x="3" y="85"/>
                  <a:pt x="6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30" y="95"/>
                  <a:pt x="36" y="103"/>
                  <a:pt x="43" y="10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4" y="132"/>
                  <a:pt x="34" y="135"/>
                  <a:pt x="35" y="135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9" y="143"/>
                  <a:pt x="51" y="141"/>
                  <a:pt x="53" y="138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73" y="122"/>
                  <a:pt x="83" y="121"/>
                  <a:pt x="92" y="118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7" y="138"/>
                  <a:pt x="109" y="139"/>
                  <a:pt x="110" y="138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4" y="129"/>
                  <a:pt x="124" y="127"/>
                  <a:pt x="122" y="124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5" y="102"/>
                  <a:pt x="118" y="98"/>
                  <a:pt x="120" y="94"/>
                </a:cubicBezTo>
                <a:cubicBezTo>
                  <a:pt x="122" y="89"/>
                  <a:pt x="124" y="85"/>
                  <a:pt x="124" y="80"/>
                </a:cubicBezTo>
                <a:cubicBezTo>
                  <a:pt x="146" y="77"/>
                  <a:pt x="146" y="77"/>
                  <a:pt x="146" y="77"/>
                </a:cubicBezTo>
                <a:cubicBezTo>
                  <a:pt x="149" y="77"/>
                  <a:pt x="151" y="76"/>
                  <a:pt x="151" y="75"/>
                </a:cubicBezTo>
                <a:close/>
                <a:moveTo>
                  <a:pt x="61" y="107"/>
                </a:moveTo>
                <a:cubicBezTo>
                  <a:pt x="41" y="99"/>
                  <a:pt x="32" y="76"/>
                  <a:pt x="40" y="56"/>
                </a:cubicBezTo>
                <a:cubicBezTo>
                  <a:pt x="48" y="37"/>
                  <a:pt x="71" y="28"/>
                  <a:pt x="90" y="36"/>
                </a:cubicBezTo>
                <a:cubicBezTo>
                  <a:pt x="110" y="44"/>
                  <a:pt x="119" y="66"/>
                  <a:pt x="111" y="86"/>
                </a:cubicBezTo>
                <a:cubicBezTo>
                  <a:pt x="103" y="106"/>
                  <a:pt x="80" y="115"/>
                  <a:pt x="61" y="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4094517" y="3059847"/>
            <a:ext cx="166161" cy="152454"/>
          </a:xfrm>
          <a:custGeom>
            <a:rect b="b" l="l" r="r" t="t"/>
            <a:pathLst>
              <a:path extrusionOk="0" h="82" w="83">
                <a:moveTo>
                  <a:pt x="55" y="8"/>
                </a:moveTo>
                <a:cubicBezTo>
                  <a:pt x="37" y="0"/>
                  <a:pt x="16" y="9"/>
                  <a:pt x="8" y="27"/>
                </a:cubicBezTo>
                <a:cubicBezTo>
                  <a:pt x="0" y="46"/>
                  <a:pt x="9" y="67"/>
                  <a:pt x="28" y="75"/>
                </a:cubicBezTo>
                <a:cubicBezTo>
                  <a:pt x="46" y="82"/>
                  <a:pt x="67" y="74"/>
                  <a:pt x="75" y="55"/>
                </a:cubicBezTo>
                <a:cubicBezTo>
                  <a:pt x="83" y="37"/>
                  <a:pt x="74" y="16"/>
                  <a:pt x="55" y="8"/>
                </a:cubicBezTo>
                <a:close/>
                <a:moveTo>
                  <a:pt x="61" y="28"/>
                </a:moveTo>
                <a:cubicBezTo>
                  <a:pt x="63" y="26"/>
                  <a:pt x="67" y="28"/>
                  <a:pt x="68" y="30"/>
                </a:cubicBezTo>
                <a:cubicBezTo>
                  <a:pt x="69" y="33"/>
                  <a:pt x="67" y="36"/>
                  <a:pt x="65" y="37"/>
                </a:cubicBezTo>
                <a:cubicBezTo>
                  <a:pt x="62" y="38"/>
                  <a:pt x="59" y="37"/>
                  <a:pt x="58" y="35"/>
                </a:cubicBezTo>
                <a:cubicBezTo>
                  <a:pt x="57" y="32"/>
                  <a:pt x="58" y="29"/>
                  <a:pt x="61" y="28"/>
                </a:cubicBezTo>
                <a:close/>
                <a:moveTo>
                  <a:pt x="52" y="15"/>
                </a:moveTo>
                <a:cubicBezTo>
                  <a:pt x="55" y="16"/>
                  <a:pt x="56" y="19"/>
                  <a:pt x="55" y="22"/>
                </a:cubicBezTo>
                <a:cubicBezTo>
                  <a:pt x="54" y="25"/>
                  <a:pt x="51" y="26"/>
                  <a:pt x="48" y="25"/>
                </a:cubicBezTo>
                <a:cubicBezTo>
                  <a:pt x="46" y="24"/>
                  <a:pt x="44" y="21"/>
                  <a:pt x="45" y="18"/>
                </a:cubicBezTo>
                <a:cubicBezTo>
                  <a:pt x="47" y="15"/>
                  <a:pt x="50" y="14"/>
                  <a:pt x="52" y="15"/>
                </a:cubicBezTo>
                <a:close/>
                <a:moveTo>
                  <a:pt x="31" y="15"/>
                </a:moveTo>
                <a:cubicBezTo>
                  <a:pt x="33" y="14"/>
                  <a:pt x="36" y="15"/>
                  <a:pt x="38" y="18"/>
                </a:cubicBezTo>
                <a:cubicBezTo>
                  <a:pt x="39" y="21"/>
                  <a:pt x="37" y="24"/>
                  <a:pt x="35" y="25"/>
                </a:cubicBezTo>
                <a:cubicBezTo>
                  <a:pt x="32" y="26"/>
                  <a:pt x="29" y="25"/>
                  <a:pt x="28" y="22"/>
                </a:cubicBezTo>
                <a:cubicBezTo>
                  <a:pt x="27" y="19"/>
                  <a:pt x="28" y="16"/>
                  <a:pt x="31" y="15"/>
                </a:cubicBezTo>
                <a:close/>
                <a:moveTo>
                  <a:pt x="15" y="30"/>
                </a:moveTo>
                <a:cubicBezTo>
                  <a:pt x="16" y="28"/>
                  <a:pt x="20" y="26"/>
                  <a:pt x="22" y="27"/>
                </a:cubicBezTo>
                <a:cubicBezTo>
                  <a:pt x="25" y="29"/>
                  <a:pt x="26" y="32"/>
                  <a:pt x="25" y="34"/>
                </a:cubicBezTo>
                <a:cubicBezTo>
                  <a:pt x="24" y="37"/>
                  <a:pt x="21" y="38"/>
                  <a:pt x="18" y="37"/>
                </a:cubicBezTo>
                <a:cubicBezTo>
                  <a:pt x="15" y="36"/>
                  <a:pt x="14" y="33"/>
                  <a:pt x="15" y="30"/>
                </a:cubicBezTo>
                <a:close/>
                <a:moveTo>
                  <a:pt x="22" y="55"/>
                </a:moveTo>
                <a:cubicBezTo>
                  <a:pt x="19" y="56"/>
                  <a:pt x="16" y="55"/>
                  <a:pt x="15" y="52"/>
                </a:cubicBezTo>
                <a:cubicBezTo>
                  <a:pt x="14" y="49"/>
                  <a:pt x="15" y="46"/>
                  <a:pt x="18" y="45"/>
                </a:cubicBezTo>
                <a:cubicBezTo>
                  <a:pt x="21" y="44"/>
                  <a:pt x="24" y="45"/>
                  <a:pt x="25" y="48"/>
                </a:cubicBezTo>
                <a:cubicBezTo>
                  <a:pt x="26" y="51"/>
                  <a:pt x="25" y="54"/>
                  <a:pt x="22" y="55"/>
                </a:cubicBezTo>
                <a:close/>
                <a:moveTo>
                  <a:pt x="31" y="67"/>
                </a:moveTo>
                <a:cubicBezTo>
                  <a:pt x="28" y="66"/>
                  <a:pt x="27" y="63"/>
                  <a:pt x="28" y="60"/>
                </a:cubicBezTo>
                <a:cubicBezTo>
                  <a:pt x="29" y="58"/>
                  <a:pt x="32" y="56"/>
                  <a:pt x="35" y="58"/>
                </a:cubicBezTo>
                <a:cubicBezTo>
                  <a:pt x="37" y="59"/>
                  <a:pt x="39" y="62"/>
                  <a:pt x="37" y="65"/>
                </a:cubicBezTo>
                <a:cubicBezTo>
                  <a:pt x="36" y="67"/>
                  <a:pt x="33" y="68"/>
                  <a:pt x="31" y="67"/>
                </a:cubicBezTo>
                <a:close/>
                <a:moveTo>
                  <a:pt x="36" y="54"/>
                </a:moveTo>
                <a:cubicBezTo>
                  <a:pt x="29" y="51"/>
                  <a:pt x="26" y="43"/>
                  <a:pt x="29" y="36"/>
                </a:cubicBezTo>
                <a:cubicBezTo>
                  <a:pt x="32" y="29"/>
                  <a:pt x="40" y="26"/>
                  <a:pt x="47" y="29"/>
                </a:cubicBezTo>
                <a:cubicBezTo>
                  <a:pt x="54" y="32"/>
                  <a:pt x="57" y="40"/>
                  <a:pt x="54" y="46"/>
                </a:cubicBezTo>
                <a:cubicBezTo>
                  <a:pt x="51" y="53"/>
                  <a:pt x="43" y="57"/>
                  <a:pt x="36" y="54"/>
                </a:cubicBezTo>
                <a:close/>
                <a:moveTo>
                  <a:pt x="52" y="67"/>
                </a:moveTo>
                <a:cubicBezTo>
                  <a:pt x="50" y="69"/>
                  <a:pt x="46" y="67"/>
                  <a:pt x="45" y="65"/>
                </a:cubicBezTo>
                <a:cubicBezTo>
                  <a:pt x="44" y="62"/>
                  <a:pt x="45" y="59"/>
                  <a:pt x="48" y="58"/>
                </a:cubicBezTo>
                <a:cubicBezTo>
                  <a:pt x="51" y="56"/>
                  <a:pt x="54" y="58"/>
                  <a:pt x="55" y="60"/>
                </a:cubicBezTo>
                <a:cubicBezTo>
                  <a:pt x="56" y="63"/>
                  <a:pt x="55" y="66"/>
                  <a:pt x="52" y="67"/>
                </a:cubicBezTo>
                <a:close/>
                <a:moveTo>
                  <a:pt x="61" y="55"/>
                </a:moveTo>
                <a:cubicBezTo>
                  <a:pt x="58" y="54"/>
                  <a:pt x="57" y="51"/>
                  <a:pt x="58" y="48"/>
                </a:cubicBezTo>
                <a:cubicBezTo>
                  <a:pt x="59" y="45"/>
                  <a:pt x="62" y="44"/>
                  <a:pt x="65" y="45"/>
                </a:cubicBezTo>
                <a:cubicBezTo>
                  <a:pt x="67" y="46"/>
                  <a:pt x="69" y="49"/>
                  <a:pt x="68" y="52"/>
                </a:cubicBezTo>
                <a:cubicBezTo>
                  <a:pt x="66" y="55"/>
                  <a:pt x="63" y="56"/>
                  <a:pt x="61" y="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4158092" y="3119209"/>
            <a:ext cx="39011" cy="33728"/>
          </a:xfrm>
          <a:custGeom>
            <a:rect b="b" l="l" r="r" t="t"/>
            <a:pathLst>
              <a:path extrusionOk="0" h="18" w="19">
                <a:moveTo>
                  <a:pt x="13" y="2"/>
                </a:moveTo>
                <a:cubicBezTo>
                  <a:pt x="8" y="0"/>
                  <a:pt x="4" y="2"/>
                  <a:pt x="2" y="6"/>
                </a:cubicBezTo>
                <a:cubicBezTo>
                  <a:pt x="0" y="10"/>
                  <a:pt x="2" y="15"/>
                  <a:pt x="6" y="17"/>
                </a:cubicBezTo>
                <a:cubicBezTo>
                  <a:pt x="10" y="18"/>
                  <a:pt x="15" y="16"/>
                  <a:pt x="17" y="12"/>
                </a:cubicBezTo>
                <a:cubicBezTo>
                  <a:pt x="19" y="8"/>
                  <a:pt x="17" y="4"/>
                  <a:pt x="13" y="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15"/>
          <p:cNvGrpSpPr/>
          <p:nvPr/>
        </p:nvGrpSpPr>
        <p:grpSpPr>
          <a:xfrm>
            <a:off x="8863195" y="3200650"/>
            <a:ext cx="3032339" cy="993108"/>
            <a:chOff x="13295658" y="3596898"/>
            <a:chExt cx="4548509" cy="1489662"/>
          </a:xfrm>
        </p:grpSpPr>
        <p:grpSp>
          <p:nvGrpSpPr>
            <p:cNvPr id="487" name="Google Shape;487;p15"/>
            <p:cNvGrpSpPr/>
            <p:nvPr/>
          </p:nvGrpSpPr>
          <p:grpSpPr>
            <a:xfrm>
              <a:off x="13295658" y="3596898"/>
              <a:ext cx="4548509" cy="1489662"/>
              <a:chOff x="5888666" y="3788985"/>
              <a:chExt cx="2274254" cy="744831"/>
            </a:xfrm>
          </p:grpSpPr>
          <p:sp>
            <p:nvSpPr>
              <p:cNvPr id="488" name="Google Shape;488;p15"/>
              <p:cNvSpPr txBox="1"/>
              <p:nvPr/>
            </p:nvSpPr>
            <p:spPr>
              <a:xfrm>
                <a:off x="6478224" y="3788985"/>
                <a:ext cx="1684696" cy="744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None/>
                </a:pPr>
                <a:r>
                  <a:rPr b="1" lang="en-US" sz="1600">
                    <a:solidFill>
                      <a:schemeClr val="accent5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Target</a:t>
                </a:r>
                <a:r>
                  <a:rPr b="1" i="1" lang="en-US" sz="16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br>
                  <a:rPr b="1" i="1" lang="en-US" sz="16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Build buyer journeys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around self-selected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topic preferences</a:t>
                </a:r>
                <a:endParaRPr/>
              </a:p>
              <a:p>
                <a:pPr indent="0" lvl="0" marL="0" marR="0" rtl="0" algn="l">
                  <a:spcBef>
                    <a:spcPts val="240"/>
                  </a:spcBef>
                  <a:spcAft>
                    <a:spcPts val="0"/>
                  </a:spcAft>
                  <a:buClr>
                    <a:srgbClr val="A5A5A5"/>
                  </a:buClr>
                  <a:buSzPts val="1200"/>
                  <a:buFont typeface="Arial"/>
                  <a:buNone/>
                </a:pPr>
                <a:r>
                  <a:t/>
                </a:r>
                <a:endParaRPr i="1" sz="12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9" name="Google Shape;489;p15"/>
              <p:cNvGrpSpPr/>
              <p:nvPr/>
            </p:nvGrpSpPr>
            <p:grpSpPr>
              <a:xfrm>
                <a:off x="5888666" y="3867150"/>
                <a:ext cx="520700" cy="520700"/>
                <a:chOff x="3467100" y="1962150"/>
                <a:chExt cx="520700" cy="520700"/>
              </a:xfrm>
            </p:grpSpPr>
            <p:sp>
              <p:nvSpPr>
                <p:cNvPr id="490" name="Google Shape;490;p15"/>
                <p:cNvSpPr/>
                <p:nvPr/>
              </p:nvSpPr>
              <p:spPr>
                <a:xfrm>
                  <a:off x="3467100" y="1962150"/>
                  <a:ext cx="520700" cy="5207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15"/>
                <p:cNvSpPr/>
                <p:nvPr/>
              </p:nvSpPr>
              <p:spPr>
                <a:xfrm>
                  <a:off x="3573463" y="2263775"/>
                  <a:ext cx="4763" cy="9525"/>
                </a:xfrm>
                <a:custGeom>
                  <a:rect b="b" l="l" r="r" t="t"/>
                  <a:pathLst>
                    <a:path extrusionOk="0" h="5" w="3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3"/>
                        <a:pt x="3" y="5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5"/>
                <p:cNvSpPr/>
                <p:nvPr/>
              </p:nvSpPr>
              <p:spPr>
                <a:xfrm>
                  <a:off x="3578225" y="2273300"/>
                  <a:ext cx="1588" cy="1588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5"/>
                <p:cNvSpPr/>
                <p:nvPr/>
              </p:nvSpPr>
              <p:spPr>
                <a:xfrm>
                  <a:off x="3573463" y="2263775"/>
                  <a:ext cx="1588" cy="1588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4" name="Google Shape;494;p15"/>
            <p:cNvGrpSpPr/>
            <p:nvPr/>
          </p:nvGrpSpPr>
          <p:grpSpPr>
            <a:xfrm>
              <a:off x="13477409" y="3916816"/>
              <a:ext cx="662303" cy="633661"/>
              <a:chOff x="4291013" y="1649413"/>
              <a:chExt cx="3597276" cy="3557588"/>
            </a:xfrm>
          </p:grpSpPr>
          <p:sp>
            <p:nvSpPr>
              <p:cNvPr id="495" name="Google Shape;495;p15"/>
              <p:cNvSpPr/>
              <p:nvPr/>
            </p:nvSpPr>
            <p:spPr>
              <a:xfrm>
                <a:off x="4578351" y="1900238"/>
                <a:ext cx="3309938" cy="3306763"/>
              </a:xfrm>
              <a:custGeom>
                <a:rect b="b" l="l" r="r" t="t"/>
                <a:pathLst>
                  <a:path extrusionOk="0" h="4168" w="4171">
                    <a:moveTo>
                      <a:pt x="2086" y="0"/>
                    </a:moveTo>
                    <a:lnTo>
                      <a:pt x="2218" y="4"/>
                    </a:lnTo>
                    <a:lnTo>
                      <a:pt x="2348" y="17"/>
                    </a:lnTo>
                    <a:lnTo>
                      <a:pt x="2474" y="37"/>
                    </a:lnTo>
                    <a:lnTo>
                      <a:pt x="2600" y="65"/>
                    </a:lnTo>
                    <a:lnTo>
                      <a:pt x="2721" y="99"/>
                    </a:lnTo>
                    <a:lnTo>
                      <a:pt x="2840" y="141"/>
                    </a:lnTo>
                    <a:lnTo>
                      <a:pt x="2954" y="190"/>
                    </a:lnTo>
                    <a:lnTo>
                      <a:pt x="3066" y="245"/>
                    </a:lnTo>
                    <a:lnTo>
                      <a:pt x="3173" y="306"/>
                    </a:lnTo>
                    <a:lnTo>
                      <a:pt x="3276" y="373"/>
                    </a:lnTo>
                    <a:lnTo>
                      <a:pt x="3376" y="448"/>
                    </a:lnTo>
                    <a:lnTo>
                      <a:pt x="3471" y="526"/>
                    </a:lnTo>
                    <a:lnTo>
                      <a:pt x="3560" y="610"/>
                    </a:lnTo>
                    <a:lnTo>
                      <a:pt x="3644" y="700"/>
                    </a:lnTo>
                    <a:lnTo>
                      <a:pt x="3723" y="795"/>
                    </a:lnTo>
                    <a:lnTo>
                      <a:pt x="3797" y="894"/>
                    </a:lnTo>
                    <a:lnTo>
                      <a:pt x="3865" y="997"/>
                    </a:lnTo>
                    <a:lnTo>
                      <a:pt x="3927" y="1105"/>
                    </a:lnTo>
                    <a:lnTo>
                      <a:pt x="3982" y="1216"/>
                    </a:lnTo>
                    <a:lnTo>
                      <a:pt x="4030" y="1331"/>
                    </a:lnTo>
                    <a:lnTo>
                      <a:pt x="4072" y="1449"/>
                    </a:lnTo>
                    <a:lnTo>
                      <a:pt x="4107" y="1572"/>
                    </a:lnTo>
                    <a:lnTo>
                      <a:pt x="4134" y="1696"/>
                    </a:lnTo>
                    <a:lnTo>
                      <a:pt x="4154" y="1822"/>
                    </a:lnTo>
                    <a:lnTo>
                      <a:pt x="4167" y="1952"/>
                    </a:lnTo>
                    <a:lnTo>
                      <a:pt x="4171" y="2084"/>
                    </a:lnTo>
                    <a:lnTo>
                      <a:pt x="4167" y="2216"/>
                    </a:lnTo>
                    <a:lnTo>
                      <a:pt x="4154" y="2346"/>
                    </a:lnTo>
                    <a:lnTo>
                      <a:pt x="4134" y="2472"/>
                    </a:lnTo>
                    <a:lnTo>
                      <a:pt x="4107" y="2598"/>
                    </a:lnTo>
                    <a:lnTo>
                      <a:pt x="4072" y="2719"/>
                    </a:lnTo>
                    <a:lnTo>
                      <a:pt x="4030" y="2837"/>
                    </a:lnTo>
                    <a:lnTo>
                      <a:pt x="3982" y="2952"/>
                    </a:lnTo>
                    <a:lnTo>
                      <a:pt x="3927" y="3063"/>
                    </a:lnTo>
                    <a:lnTo>
                      <a:pt x="3865" y="3171"/>
                    </a:lnTo>
                    <a:lnTo>
                      <a:pt x="3797" y="3274"/>
                    </a:lnTo>
                    <a:lnTo>
                      <a:pt x="3723" y="3373"/>
                    </a:lnTo>
                    <a:lnTo>
                      <a:pt x="3644" y="3468"/>
                    </a:lnTo>
                    <a:lnTo>
                      <a:pt x="3560" y="3558"/>
                    </a:lnTo>
                    <a:lnTo>
                      <a:pt x="3471" y="3642"/>
                    </a:lnTo>
                    <a:lnTo>
                      <a:pt x="3376" y="3720"/>
                    </a:lnTo>
                    <a:lnTo>
                      <a:pt x="3276" y="3795"/>
                    </a:lnTo>
                    <a:lnTo>
                      <a:pt x="3173" y="3862"/>
                    </a:lnTo>
                    <a:lnTo>
                      <a:pt x="3066" y="3924"/>
                    </a:lnTo>
                    <a:lnTo>
                      <a:pt x="2954" y="3979"/>
                    </a:lnTo>
                    <a:lnTo>
                      <a:pt x="2840" y="4027"/>
                    </a:lnTo>
                    <a:lnTo>
                      <a:pt x="2721" y="4069"/>
                    </a:lnTo>
                    <a:lnTo>
                      <a:pt x="2600" y="4104"/>
                    </a:lnTo>
                    <a:lnTo>
                      <a:pt x="2474" y="4131"/>
                    </a:lnTo>
                    <a:lnTo>
                      <a:pt x="2348" y="4151"/>
                    </a:lnTo>
                    <a:lnTo>
                      <a:pt x="2218" y="4164"/>
                    </a:lnTo>
                    <a:lnTo>
                      <a:pt x="2086" y="4168"/>
                    </a:lnTo>
                    <a:lnTo>
                      <a:pt x="1953" y="4164"/>
                    </a:lnTo>
                    <a:lnTo>
                      <a:pt x="1824" y="4151"/>
                    </a:lnTo>
                    <a:lnTo>
                      <a:pt x="1697" y="4131"/>
                    </a:lnTo>
                    <a:lnTo>
                      <a:pt x="1573" y="4104"/>
                    </a:lnTo>
                    <a:lnTo>
                      <a:pt x="1450" y="4069"/>
                    </a:lnTo>
                    <a:lnTo>
                      <a:pt x="1332" y="4027"/>
                    </a:lnTo>
                    <a:lnTo>
                      <a:pt x="1217" y="3979"/>
                    </a:lnTo>
                    <a:lnTo>
                      <a:pt x="1106" y="3924"/>
                    </a:lnTo>
                    <a:lnTo>
                      <a:pt x="998" y="3862"/>
                    </a:lnTo>
                    <a:lnTo>
                      <a:pt x="895" y="3795"/>
                    </a:lnTo>
                    <a:lnTo>
                      <a:pt x="796" y="3720"/>
                    </a:lnTo>
                    <a:lnTo>
                      <a:pt x="702" y="3642"/>
                    </a:lnTo>
                    <a:lnTo>
                      <a:pt x="612" y="3558"/>
                    </a:lnTo>
                    <a:lnTo>
                      <a:pt x="527" y="3468"/>
                    </a:lnTo>
                    <a:lnTo>
                      <a:pt x="448" y="3373"/>
                    </a:lnTo>
                    <a:lnTo>
                      <a:pt x="374" y="3274"/>
                    </a:lnTo>
                    <a:lnTo>
                      <a:pt x="306" y="3171"/>
                    </a:lnTo>
                    <a:lnTo>
                      <a:pt x="246" y="3063"/>
                    </a:lnTo>
                    <a:lnTo>
                      <a:pt x="191" y="2952"/>
                    </a:lnTo>
                    <a:lnTo>
                      <a:pt x="141" y="2837"/>
                    </a:lnTo>
                    <a:lnTo>
                      <a:pt x="100" y="2719"/>
                    </a:lnTo>
                    <a:lnTo>
                      <a:pt x="65" y="2598"/>
                    </a:lnTo>
                    <a:lnTo>
                      <a:pt x="38" y="2472"/>
                    </a:lnTo>
                    <a:lnTo>
                      <a:pt x="17" y="2346"/>
                    </a:lnTo>
                    <a:lnTo>
                      <a:pt x="5" y="2216"/>
                    </a:lnTo>
                    <a:lnTo>
                      <a:pt x="0" y="2084"/>
                    </a:lnTo>
                    <a:lnTo>
                      <a:pt x="5" y="1959"/>
                    </a:lnTo>
                    <a:lnTo>
                      <a:pt x="16" y="1833"/>
                    </a:lnTo>
                    <a:lnTo>
                      <a:pt x="35" y="1712"/>
                    </a:lnTo>
                    <a:lnTo>
                      <a:pt x="60" y="1592"/>
                    </a:lnTo>
                    <a:lnTo>
                      <a:pt x="93" y="1475"/>
                    </a:lnTo>
                    <a:lnTo>
                      <a:pt x="131" y="1361"/>
                    </a:lnTo>
                    <a:lnTo>
                      <a:pt x="177" y="1249"/>
                    </a:lnTo>
                    <a:lnTo>
                      <a:pt x="228" y="1141"/>
                    </a:lnTo>
                    <a:lnTo>
                      <a:pt x="284" y="1037"/>
                    </a:lnTo>
                    <a:lnTo>
                      <a:pt x="290" y="1028"/>
                    </a:lnTo>
                    <a:lnTo>
                      <a:pt x="298" y="1018"/>
                    </a:lnTo>
                    <a:lnTo>
                      <a:pt x="308" y="1010"/>
                    </a:lnTo>
                    <a:lnTo>
                      <a:pt x="320" y="1004"/>
                    </a:lnTo>
                    <a:lnTo>
                      <a:pt x="333" y="1003"/>
                    </a:lnTo>
                    <a:lnTo>
                      <a:pt x="348" y="1007"/>
                    </a:lnTo>
                    <a:lnTo>
                      <a:pt x="364" y="1018"/>
                    </a:lnTo>
                    <a:lnTo>
                      <a:pt x="561" y="1214"/>
                    </a:lnTo>
                    <a:lnTo>
                      <a:pt x="570" y="1229"/>
                    </a:lnTo>
                    <a:lnTo>
                      <a:pt x="574" y="1244"/>
                    </a:lnTo>
                    <a:lnTo>
                      <a:pt x="574" y="1260"/>
                    </a:lnTo>
                    <a:lnTo>
                      <a:pt x="570" y="1276"/>
                    </a:lnTo>
                    <a:lnTo>
                      <a:pt x="566" y="1289"/>
                    </a:lnTo>
                    <a:lnTo>
                      <a:pt x="560" y="1300"/>
                    </a:lnTo>
                    <a:lnTo>
                      <a:pt x="512" y="1402"/>
                    </a:lnTo>
                    <a:lnTo>
                      <a:pt x="469" y="1508"/>
                    </a:lnTo>
                    <a:lnTo>
                      <a:pt x="435" y="1618"/>
                    </a:lnTo>
                    <a:lnTo>
                      <a:pt x="407" y="1731"/>
                    </a:lnTo>
                    <a:lnTo>
                      <a:pt x="386" y="1846"/>
                    </a:lnTo>
                    <a:lnTo>
                      <a:pt x="374" y="1964"/>
                    </a:lnTo>
                    <a:lnTo>
                      <a:pt x="370" y="2084"/>
                    </a:lnTo>
                    <a:lnTo>
                      <a:pt x="374" y="2207"/>
                    </a:lnTo>
                    <a:lnTo>
                      <a:pt x="386" y="2326"/>
                    </a:lnTo>
                    <a:lnTo>
                      <a:pt x="408" y="2445"/>
                    </a:lnTo>
                    <a:lnTo>
                      <a:pt x="436" y="2559"/>
                    </a:lnTo>
                    <a:lnTo>
                      <a:pt x="473" y="2671"/>
                    </a:lnTo>
                    <a:lnTo>
                      <a:pt x="516" y="2778"/>
                    </a:lnTo>
                    <a:lnTo>
                      <a:pt x="567" y="2883"/>
                    </a:lnTo>
                    <a:lnTo>
                      <a:pt x="623" y="2982"/>
                    </a:lnTo>
                    <a:lnTo>
                      <a:pt x="687" y="3078"/>
                    </a:lnTo>
                    <a:lnTo>
                      <a:pt x="757" y="3169"/>
                    </a:lnTo>
                    <a:lnTo>
                      <a:pt x="833" y="3256"/>
                    </a:lnTo>
                    <a:lnTo>
                      <a:pt x="914" y="3336"/>
                    </a:lnTo>
                    <a:lnTo>
                      <a:pt x="1000" y="3412"/>
                    </a:lnTo>
                    <a:lnTo>
                      <a:pt x="1091" y="3482"/>
                    </a:lnTo>
                    <a:lnTo>
                      <a:pt x="1187" y="3545"/>
                    </a:lnTo>
                    <a:lnTo>
                      <a:pt x="1286" y="3602"/>
                    </a:lnTo>
                    <a:lnTo>
                      <a:pt x="1391" y="3653"/>
                    </a:lnTo>
                    <a:lnTo>
                      <a:pt x="1499" y="3697"/>
                    </a:lnTo>
                    <a:lnTo>
                      <a:pt x="1610" y="3733"/>
                    </a:lnTo>
                    <a:lnTo>
                      <a:pt x="1726" y="3762"/>
                    </a:lnTo>
                    <a:lnTo>
                      <a:pt x="1843" y="3782"/>
                    </a:lnTo>
                    <a:lnTo>
                      <a:pt x="1963" y="3795"/>
                    </a:lnTo>
                    <a:lnTo>
                      <a:pt x="2086" y="3799"/>
                    </a:lnTo>
                    <a:lnTo>
                      <a:pt x="2208" y="3795"/>
                    </a:lnTo>
                    <a:lnTo>
                      <a:pt x="2328" y="3782"/>
                    </a:lnTo>
                    <a:lnTo>
                      <a:pt x="2447" y="3762"/>
                    </a:lnTo>
                    <a:lnTo>
                      <a:pt x="2561" y="3733"/>
                    </a:lnTo>
                    <a:lnTo>
                      <a:pt x="2673" y="3697"/>
                    </a:lnTo>
                    <a:lnTo>
                      <a:pt x="2780" y="3653"/>
                    </a:lnTo>
                    <a:lnTo>
                      <a:pt x="2885" y="3602"/>
                    </a:lnTo>
                    <a:lnTo>
                      <a:pt x="2984" y="3545"/>
                    </a:lnTo>
                    <a:lnTo>
                      <a:pt x="3081" y="3482"/>
                    </a:lnTo>
                    <a:lnTo>
                      <a:pt x="3172" y="3412"/>
                    </a:lnTo>
                    <a:lnTo>
                      <a:pt x="3258" y="3336"/>
                    </a:lnTo>
                    <a:lnTo>
                      <a:pt x="3338" y="3256"/>
                    </a:lnTo>
                    <a:lnTo>
                      <a:pt x="3414" y="3169"/>
                    </a:lnTo>
                    <a:lnTo>
                      <a:pt x="3485" y="3078"/>
                    </a:lnTo>
                    <a:lnTo>
                      <a:pt x="3548" y="2982"/>
                    </a:lnTo>
                    <a:lnTo>
                      <a:pt x="3604" y="2883"/>
                    </a:lnTo>
                    <a:lnTo>
                      <a:pt x="3655" y="2778"/>
                    </a:lnTo>
                    <a:lnTo>
                      <a:pt x="3700" y="2671"/>
                    </a:lnTo>
                    <a:lnTo>
                      <a:pt x="3735" y="2559"/>
                    </a:lnTo>
                    <a:lnTo>
                      <a:pt x="3764" y="2445"/>
                    </a:lnTo>
                    <a:lnTo>
                      <a:pt x="3785" y="2326"/>
                    </a:lnTo>
                    <a:lnTo>
                      <a:pt x="3797" y="2207"/>
                    </a:lnTo>
                    <a:lnTo>
                      <a:pt x="3801" y="2084"/>
                    </a:lnTo>
                    <a:lnTo>
                      <a:pt x="3797" y="1961"/>
                    </a:lnTo>
                    <a:lnTo>
                      <a:pt x="3785" y="1842"/>
                    </a:lnTo>
                    <a:lnTo>
                      <a:pt x="3764" y="1725"/>
                    </a:lnTo>
                    <a:lnTo>
                      <a:pt x="3735" y="1609"/>
                    </a:lnTo>
                    <a:lnTo>
                      <a:pt x="3700" y="1497"/>
                    </a:lnTo>
                    <a:lnTo>
                      <a:pt x="3655" y="1390"/>
                    </a:lnTo>
                    <a:lnTo>
                      <a:pt x="3604" y="1285"/>
                    </a:lnTo>
                    <a:lnTo>
                      <a:pt x="3548" y="1186"/>
                    </a:lnTo>
                    <a:lnTo>
                      <a:pt x="3485" y="1090"/>
                    </a:lnTo>
                    <a:lnTo>
                      <a:pt x="3414" y="999"/>
                    </a:lnTo>
                    <a:lnTo>
                      <a:pt x="3338" y="913"/>
                    </a:lnTo>
                    <a:lnTo>
                      <a:pt x="3258" y="832"/>
                    </a:lnTo>
                    <a:lnTo>
                      <a:pt x="3172" y="756"/>
                    </a:lnTo>
                    <a:lnTo>
                      <a:pt x="3081" y="686"/>
                    </a:lnTo>
                    <a:lnTo>
                      <a:pt x="2984" y="623"/>
                    </a:lnTo>
                    <a:lnTo>
                      <a:pt x="2885" y="566"/>
                    </a:lnTo>
                    <a:lnTo>
                      <a:pt x="2780" y="515"/>
                    </a:lnTo>
                    <a:lnTo>
                      <a:pt x="2673" y="473"/>
                    </a:lnTo>
                    <a:lnTo>
                      <a:pt x="2561" y="435"/>
                    </a:lnTo>
                    <a:lnTo>
                      <a:pt x="2447" y="408"/>
                    </a:lnTo>
                    <a:lnTo>
                      <a:pt x="2328" y="386"/>
                    </a:lnTo>
                    <a:lnTo>
                      <a:pt x="2208" y="373"/>
                    </a:lnTo>
                    <a:lnTo>
                      <a:pt x="2086" y="369"/>
                    </a:lnTo>
                    <a:lnTo>
                      <a:pt x="1970" y="373"/>
                    </a:lnTo>
                    <a:lnTo>
                      <a:pt x="1857" y="384"/>
                    </a:lnTo>
                    <a:lnTo>
                      <a:pt x="1745" y="404"/>
                    </a:lnTo>
                    <a:lnTo>
                      <a:pt x="1636" y="429"/>
                    </a:lnTo>
                    <a:lnTo>
                      <a:pt x="1530" y="462"/>
                    </a:lnTo>
                    <a:lnTo>
                      <a:pt x="1427" y="500"/>
                    </a:lnTo>
                    <a:lnTo>
                      <a:pt x="1328" y="546"/>
                    </a:lnTo>
                    <a:lnTo>
                      <a:pt x="1231" y="597"/>
                    </a:lnTo>
                    <a:lnTo>
                      <a:pt x="1223" y="602"/>
                    </a:lnTo>
                    <a:lnTo>
                      <a:pt x="1212" y="606"/>
                    </a:lnTo>
                    <a:lnTo>
                      <a:pt x="1199" y="610"/>
                    </a:lnTo>
                    <a:lnTo>
                      <a:pt x="1186" y="610"/>
                    </a:lnTo>
                    <a:lnTo>
                      <a:pt x="1172" y="606"/>
                    </a:lnTo>
                    <a:lnTo>
                      <a:pt x="1158" y="595"/>
                    </a:lnTo>
                    <a:lnTo>
                      <a:pt x="954" y="393"/>
                    </a:lnTo>
                    <a:lnTo>
                      <a:pt x="945" y="379"/>
                    </a:lnTo>
                    <a:lnTo>
                      <a:pt x="940" y="367"/>
                    </a:lnTo>
                    <a:lnTo>
                      <a:pt x="940" y="357"/>
                    </a:lnTo>
                    <a:lnTo>
                      <a:pt x="943" y="347"/>
                    </a:lnTo>
                    <a:lnTo>
                      <a:pt x="949" y="340"/>
                    </a:lnTo>
                    <a:lnTo>
                      <a:pt x="956" y="335"/>
                    </a:lnTo>
                    <a:lnTo>
                      <a:pt x="962" y="329"/>
                    </a:lnTo>
                    <a:lnTo>
                      <a:pt x="1062" y="270"/>
                    </a:lnTo>
                    <a:lnTo>
                      <a:pt x="1164" y="215"/>
                    </a:lnTo>
                    <a:lnTo>
                      <a:pt x="1270" y="167"/>
                    </a:lnTo>
                    <a:lnTo>
                      <a:pt x="1379" y="124"/>
                    </a:lnTo>
                    <a:lnTo>
                      <a:pt x="1490" y="87"/>
                    </a:lnTo>
                    <a:lnTo>
                      <a:pt x="1605" y="57"/>
                    </a:lnTo>
                    <a:lnTo>
                      <a:pt x="1722" y="32"/>
                    </a:lnTo>
                    <a:lnTo>
                      <a:pt x="1842" y="15"/>
                    </a:lnTo>
                    <a:lnTo>
                      <a:pt x="1963" y="4"/>
                    </a:lnTo>
                    <a:lnTo>
                      <a:pt x="20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4291013" y="1649413"/>
                <a:ext cx="2017713" cy="2017713"/>
              </a:xfrm>
              <a:custGeom>
                <a:rect b="b" l="l" r="r" t="t"/>
                <a:pathLst>
                  <a:path extrusionOk="0" h="2542" w="2541">
                    <a:moveTo>
                      <a:pt x="423" y="0"/>
                    </a:moveTo>
                    <a:lnTo>
                      <a:pt x="444" y="3"/>
                    </a:lnTo>
                    <a:lnTo>
                      <a:pt x="464" y="11"/>
                    </a:lnTo>
                    <a:lnTo>
                      <a:pt x="485" y="27"/>
                    </a:lnTo>
                    <a:lnTo>
                      <a:pt x="761" y="303"/>
                    </a:lnTo>
                    <a:lnTo>
                      <a:pt x="780" y="325"/>
                    </a:lnTo>
                    <a:lnTo>
                      <a:pt x="795" y="348"/>
                    </a:lnTo>
                    <a:lnTo>
                      <a:pt x="809" y="374"/>
                    </a:lnTo>
                    <a:lnTo>
                      <a:pt x="817" y="399"/>
                    </a:lnTo>
                    <a:lnTo>
                      <a:pt x="823" y="424"/>
                    </a:lnTo>
                    <a:lnTo>
                      <a:pt x="823" y="447"/>
                    </a:lnTo>
                    <a:lnTo>
                      <a:pt x="820" y="468"/>
                    </a:lnTo>
                    <a:lnTo>
                      <a:pt x="816" y="487"/>
                    </a:lnTo>
                    <a:lnTo>
                      <a:pt x="816" y="511"/>
                    </a:lnTo>
                    <a:lnTo>
                      <a:pt x="821" y="536"/>
                    </a:lnTo>
                    <a:lnTo>
                      <a:pt x="831" y="560"/>
                    </a:lnTo>
                    <a:lnTo>
                      <a:pt x="843" y="586"/>
                    </a:lnTo>
                    <a:lnTo>
                      <a:pt x="859" y="610"/>
                    </a:lnTo>
                    <a:lnTo>
                      <a:pt x="878" y="632"/>
                    </a:lnTo>
                    <a:lnTo>
                      <a:pt x="2448" y="2199"/>
                    </a:lnTo>
                    <a:lnTo>
                      <a:pt x="2470" y="2227"/>
                    </a:lnTo>
                    <a:lnTo>
                      <a:pt x="2490" y="2259"/>
                    </a:lnTo>
                    <a:lnTo>
                      <a:pt x="2510" y="2296"/>
                    </a:lnTo>
                    <a:lnTo>
                      <a:pt x="2525" y="2333"/>
                    </a:lnTo>
                    <a:lnTo>
                      <a:pt x="2534" y="2370"/>
                    </a:lnTo>
                    <a:lnTo>
                      <a:pt x="2540" y="2406"/>
                    </a:lnTo>
                    <a:lnTo>
                      <a:pt x="2541" y="2432"/>
                    </a:lnTo>
                    <a:lnTo>
                      <a:pt x="2540" y="2460"/>
                    </a:lnTo>
                    <a:lnTo>
                      <a:pt x="2532" y="2483"/>
                    </a:lnTo>
                    <a:lnTo>
                      <a:pt x="2519" y="2505"/>
                    </a:lnTo>
                    <a:lnTo>
                      <a:pt x="2501" y="2522"/>
                    </a:lnTo>
                    <a:lnTo>
                      <a:pt x="2479" y="2534"/>
                    </a:lnTo>
                    <a:lnTo>
                      <a:pt x="2455" y="2541"/>
                    </a:lnTo>
                    <a:lnTo>
                      <a:pt x="2427" y="2542"/>
                    </a:lnTo>
                    <a:lnTo>
                      <a:pt x="2406" y="2539"/>
                    </a:lnTo>
                    <a:lnTo>
                      <a:pt x="2372" y="2534"/>
                    </a:lnTo>
                    <a:lnTo>
                      <a:pt x="2335" y="2523"/>
                    </a:lnTo>
                    <a:lnTo>
                      <a:pt x="2296" y="2508"/>
                    </a:lnTo>
                    <a:lnTo>
                      <a:pt x="2260" y="2489"/>
                    </a:lnTo>
                    <a:lnTo>
                      <a:pt x="2227" y="2468"/>
                    </a:lnTo>
                    <a:lnTo>
                      <a:pt x="2201" y="2444"/>
                    </a:lnTo>
                    <a:lnTo>
                      <a:pt x="633" y="877"/>
                    </a:lnTo>
                    <a:lnTo>
                      <a:pt x="611" y="858"/>
                    </a:lnTo>
                    <a:lnTo>
                      <a:pt x="587" y="843"/>
                    </a:lnTo>
                    <a:lnTo>
                      <a:pt x="562" y="830"/>
                    </a:lnTo>
                    <a:lnTo>
                      <a:pt x="536" y="821"/>
                    </a:lnTo>
                    <a:lnTo>
                      <a:pt x="511" y="815"/>
                    </a:lnTo>
                    <a:lnTo>
                      <a:pt x="488" y="815"/>
                    </a:lnTo>
                    <a:lnTo>
                      <a:pt x="469" y="818"/>
                    </a:lnTo>
                    <a:lnTo>
                      <a:pt x="448" y="822"/>
                    </a:lnTo>
                    <a:lnTo>
                      <a:pt x="424" y="822"/>
                    </a:lnTo>
                    <a:lnTo>
                      <a:pt x="400" y="817"/>
                    </a:lnTo>
                    <a:lnTo>
                      <a:pt x="375" y="807"/>
                    </a:lnTo>
                    <a:lnTo>
                      <a:pt x="350" y="794"/>
                    </a:lnTo>
                    <a:lnTo>
                      <a:pt x="325" y="779"/>
                    </a:lnTo>
                    <a:lnTo>
                      <a:pt x="305" y="760"/>
                    </a:lnTo>
                    <a:lnTo>
                      <a:pt x="28" y="485"/>
                    </a:lnTo>
                    <a:lnTo>
                      <a:pt x="11" y="464"/>
                    </a:lnTo>
                    <a:lnTo>
                      <a:pt x="3" y="443"/>
                    </a:lnTo>
                    <a:lnTo>
                      <a:pt x="0" y="423"/>
                    </a:lnTo>
                    <a:lnTo>
                      <a:pt x="4" y="403"/>
                    </a:lnTo>
                    <a:lnTo>
                      <a:pt x="15" y="387"/>
                    </a:lnTo>
                    <a:lnTo>
                      <a:pt x="33" y="372"/>
                    </a:lnTo>
                    <a:lnTo>
                      <a:pt x="58" y="361"/>
                    </a:lnTo>
                    <a:lnTo>
                      <a:pt x="171" y="323"/>
                    </a:lnTo>
                    <a:lnTo>
                      <a:pt x="203" y="310"/>
                    </a:lnTo>
                    <a:lnTo>
                      <a:pt x="234" y="289"/>
                    </a:lnTo>
                    <a:lnTo>
                      <a:pt x="263" y="263"/>
                    </a:lnTo>
                    <a:lnTo>
                      <a:pt x="289" y="234"/>
                    </a:lnTo>
                    <a:lnTo>
                      <a:pt x="310" y="202"/>
                    </a:lnTo>
                    <a:lnTo>
                      <a:pt x="324" y="171"/>
                    </a:lnTo>
                    <a:lnTo>
                      <a:pt x="361" y="56"/>
                    </a:lnTo>
                    <a:lnTo>
                      <a:pt x="372" y="33"/>
                    </a:lnTo>
                    <a:lnTo>
                      <a:pt x="387" y="15"/>
                    </a:lnTo>
                    <a:lnTo>
                      <a:pt x="404" y="4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5773738" y="3082925"/>
                <a:ext cx="930275" cy="941388"/>
              </a:xfrm>
              <a:custGeom>
                <a:rect b="b" l="l" r="r" t="t"/>
                <a:pathLst>
                  <a:path extrusionOk="0" h="1184" w="1171">
                    <a:moveTo>
                      <a:pt x="609" y="0"/>
                    </a:moveTo>
                    <a:lnTo>
                      <a:pt x="621" y="1"/>
                    </a:lnTo>
                    <a:lnTo>
                      <a:pt x="632" y="1"/>
                    </a:lnTo>
                    <a:lnTo>
                      <a:pt x="641" y="3"/>
                    </a:lnTo>
                    <a:lnTo>
                      <a:pt x="649" y="4"/>
                    </a:lnTo>
                    <a:lnTo>
                      <a:pt x="715" y="15"/>
                    </a:lnTo>
                    <a:lnTo>
                      <a:pt x="778" y="34"/>
                    </a:lnTo>
                    <a:lnTo>
                      <a:pt x="841" y="60"/>
                    </a:lnTo>
                    <a:lnTo>
                      <a:pt x="897" y="92"/>
                    </a:lnTo>
                    <a:lnTo>
                      <a:pt x="949" y="129"/>
                    </a:lnTo>
                    <a:lnTo>
                      <a:pt x="999" y="173"/>
                    </a:lnTo>
                    <a:lnTo>
                      <a:pt x="1042" y="222"/>
                    </a:lnTo>
                    <a:lnTo>
                      <a:pt x="1080" y="275"/>
                    </a:lnTo>
                    <a:lnTo>
                      <a:pt x="1112" y="332"/>
                    </a:lnTo>
                    <a:lnTo>
                      <a:pt x="1137" y="392"/>
                    </a:lnTo>
                    <a:lnTo>
                      <a:pt x="1156" y="457"/>
                    </a:lnTo>
                    <a:lnTo>
                      <a:pt x="1169" y="523"/>
                    </a:lnTo>
                    <a:lnTo>
                      <a:pt x="1171" y="592"/>
                    </a:lnTo>
                    <a:lnTo>
                      <a:pt x="1169" y="661"/>
                    </a:lnTo>
                    <a:lnTo>
                      <a:pt x="1156" y="728"/>
                    </a:lnTo>
                    <a:lnTo>
                      <a:pt x="1137" y="792"/>
                    </a:lnTo>
                    <a:lnTo>
                      <a:pt x="1112" y="852"/>
                    </a:lnTo>
                    <a:lnTo>
                      <a:pt x="1079" y="910"/>
                    </a:lnTo>
                    <a:lnTo>
                      <a:pt x="1042" y="963"/>
                    </a:lnTo>
                    <a:lnTo>
                      <a:pt x="998" y="1011"/>
                    </a:lnTo>
                    <a:lnTo>
                      <a:pt x="949" y="1055"/>
                    </a:lnTo>
                    <a:lnTo>
                      <a:pt x="897" y="1092"/>
                    </a:lnTo>
                    <a:lnTo>
                      <a:pt x="839" y="1125"/>
                    </a:lnTo>
                    <a:lnTo>
                      <a:pt x="778" y="1150"/>
                    </a:lnTo>
                    <a:lnTo>
                      <a:pt x="715" y="1169"/>
                    </a:lnTo>
                    <a:lnTo>
                      <a:pt x="648" y="1181"/>
                    </a:lnTo>
                    <a:lnTo>
                      <a:pt x="579" y="1184"/>
                    </a:lnTo>
                    <a:lnTo>
                      <a:pt x="507" y="1180"/>
                    </a:lnTo>
                    <a:lnTo>
                      <a:pt x="438" y="1168"/>
                    </a:lnTo>
                    <a:lnTo>
                      <a:pt x="372" y="1147"/>
                    </a:lnTo>
                    <a:lnTo>
                      <a:pt x="309" y="1120"/>
                    </a:lnTo>
                    <a:lnTo>
                      <a:pt x="251" y="1085"/>
                    </a:lnTo>
                    <a:lnTo>
                      <a:pt x="197" y="1045"/>
                    </a:lnTo>
                    <a:lnTo>
                      <a:pt x="147" y="998"/>
                    </a:lnTo>
                    <a:lnTo>
                      <a:pt x="103" y="947"/>
                    </a:lnTo>
                    <a:lnTo>
                      <a:pt x="66" y="891"/>
                    </a:lnTo>
                    <a:lnTo>
                      <a:pt x="36" y="830"/>
                    </a:lnTo>
                    <a:lnTo>
                      <a:pt x="12" y="766"/>
                    </a:lnTo>
                    <a:lnTo>
                      <a:pt x="9" y="756"/>
                    </a:lnTo>
                    <a:lnTo>
                      <a:pt x="7" y="746"/>
                    </a:lnTo>
                    <a:lnTo>
                      <a:pt x="4" y="734"/>
                    </a:lnTo>
                    <a:lnTo>
                      <a:pt x="1" y="723"/>
                    </a:lnTo>
                    <a:lnTo>
                      <a:pt x="0" y="712"/>
                    </a:lnTo>
                    <a:lnTo>
                      <a:pt x="0" y="702"/>
                    </a:lnTo>
                    <a:lnTo>
                      <a:pt x="1" y="694"/>
                    </a:lnTo>
                    <a:lnTo>
                      <a:pt x="4" y="688"/>
                    </a:lnTo>
                    <a:lnTo>
                      <a:pt x="8" y="686"/>
                    </a:lnTo>
                    <a:lnTo>
                      <a:pt x="16" y="687"/>
                    </a:lnTo>
                    <a:lnTo>
                      <a:pt x="26" y="694"/>
                    </a:lnTo>
                    <a:lnTo>
                      <a:pt x="38" y="705"/>
                    </a:lnTo>
                    <a:lnTo>
                      <a:pt x="54" y="721"/>
                    </a:lnTo>
                    <a:lnTo>
                      <a:pt x="150" y="818"/>
                    </a:lnTo>
                    <a:lnTo>
                      <a:pt x="193" y="855"/>
                    </a:lnTo>
                    <a:lnTo>
                      <a:pt x="240" y="890"/>
                    </a:lnTo>
                    <a:lnTo>
                      <a:pt x="292" y="920"/>
                    </a:lnTo>
                    <a:lnTo>
                      <a:pt x="347" y="945"/>
                    </a:lnTo>
                    <a:lnTo>
                      <a:pt x="404" y="965"/>
                    </a:lnTo>
                    <a:lnTo>
                      <a:pt x="460" y="980"/>
                    </a:lnTo>
                    <a:lnTo>
                      <a:pt x="515" y="989"/>
                    </a:lnTo>
                    <a:lnTo>
                      <a:pt x="536" y="990"/>
                    </a:lnTo>
                    <a:lnTo>
                      <a:pt x="569" y="991"/>
                    </a:lnTo>
                    <a:lnTo>
                      <a:pt x="619" y="987"/>
                    </a:lnTo>
                    <a:lnTo>
                      <a:pt x="665" y="978"/>
                    </a:lnTo>
                    <a:lnTo>
                      <a:pt x="712" y="963"/>
                    </a:lnTo>
                    <a:lnTo>
                      <a:pt x="755" y="940"/>
                    </a:lnTo>
                    <a:lnTo>
                      <a:pt x="795" y="913"/>
                    </a:lnTo>
                    <a:lnTo>
                      <a:pt x="831" y="880"/>
                    </a:lnTo>
                    <a:lnTo>
                      <a:pt x="863" y="841"/>
                    </a:lnTo>
                    <a:lnTo>
                      <a:pt x="887" y="800"/>
                    </a:lnTo>
                    <a:lnTo>
                      <a:pt x="907" y="756"/>
                    </a:lnTo>
                    <a:lnTo>
                      <a:pt x="920" y="709"/>
                    </a:lnTo>
                    <a:lnTo>
                      <a:pt x="927" y="659"/>
                    </a:lnTo>
                    <a:lnTo>
                      <a:pt x="927" y="610"/>
                    </a:lnTo>
                    <a:lnTo>
                      <a:pt x="926" y="584"/>
                    </a:lnTo>
                    <a:lnTo>
                      <a:pt x="919" y="527"/>
                    </a:lnTo>
                    <a:lnTo>
                      <a:pt x="905" y="469"/>
                    </a:lnTo>
                    <a:lnTo>
                      <a:pt x="886" y="412"/>
                    </a:lnTo>
                    <a:lnTo>
                      <a:pt x="861" y="355"/>
                    </a:lnTo>
                    <a:lnTo>
                      <a:pt x="831" y="303"/>
                    </a:lnTo>
                    <a:lnTo>
                      <a:pt x="796" y="255"/>
                    </a:lnTo>
                    <a:lnTo>
                      <a:pt x="759" y="212"/>
                    </a:lnTo>
                    <a:lnTo>
                      <a:pt x="592" y="45"/>
                    </a:lnTo>
                    <a:lnTo>
                      <a:pt x="580" y="31"/>
                    </a:lnTo>
                    <a:lnTo>
                      <a:pt x="572" y="22"/>
                    </a:lnTo>
                    <a:lnTo>
                      <a:pt x="570" y="14"/>
                    </a:lnTo>
                    <a:lnTo>
                      <a:pt x="573" y="8"/>
                    </a:lnTo>
                    <a:lnTo>
                      <a:pt x="579" y="4"/>
                    </a:lnTo>
                    <a:lnTo>
                      <a:pt x="587" y="1"/>
                    </a:lnTo>
                    <a:lnTo>
                      <a:pt x="598" y="0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5170488" y="2490788"/>
                <a:ext cx="2127250" cy="2127250"/>
              </a:xfrm>
              <a:custGeom>
                <a:rect b="b" l="l" r="r" t="t"/>
                <a:pathLst>
                  <a:path extrusionOk="0" h="2679" w="2681">
                    <a:moveTo>
                      <a:pt x="1340" y="0"/>
                    </a:moveTo>
                    <a:lnTo>
                      <a:pt x="1444" y="4"/>
                    </a:lnTo>
                    <a:lnTo>
                      <a:pt x="1548" y="15"/>
                    </a:lnTo>
                    <a:lnTo>
                      <a:pt x="1647" y="35"/>
                    </a:lnTo>
                    <a:lnTo>
                      <a:pt x="1745" y="62"/>
                    </a:lnTo>
                    <a:lnTo>
                      <a:pt x="1839" y="95"/>
                    </a:lnTo>
                    <a:lnTo>
                      <a:pt x="1930" y="137"/>
                    </a:lnTo>
                    <a:lnTo>
                      <a:pt x="2016" y="182"/>
                    </a:lnTo>
                    <a:lnTo>
                      <a:pt x="2099" y="236"/>
                    </a:lnTo>
                    <a:lnTo>
                      <a:pt x="2178" y="294"/>
                    </a:lnTo>
                    <a:lnTo>
                      <a:pt x="2252" y="358"/>
                    </a:lnTo>
                    <a:lnTo>
                      <a:pt x="2321" y="427"/>
                    </a:lnTo>
                    <a:lnTo>
                      <a:pt x="2386" y="502"/>
                    </a:lnTo>
                    <a:lnTo>
                      <a:pt x="2444" y="580"/>
                    </a:lnTo>
                    <a:lnTo>
                      <a:pt x="2497" y="663"/>
                    </a:lnTo>
                    <a:lnTo>
                      <a:pt x="2544" y="750"/>
                    </a:lnTo>
                    <a:lnTo>
                      <a:pt x="2584" y="840"/>
                    </a:lnTo>
                    <a:lnTo>
                      <a:pt x="2617" y="935"/>
                    </a:lnTo>
                    <a:lnTo>
                      <a:pt x="2645" y="1032"/>
                    </a:lnTo>
                    <a:lnTo>
                      <a:pt x="2664" y="1132"/>
                    </a:lnTo>
                    <a:lnTo>
                      <a:pt x="2676" y="1234"/>
                    </a:lnTo>
                    <a:lnTo>
                      <a:pt x="2681" y="1339"/>
                    </a:lnTo>
                    <a:lnTo>
                      <a:pt x="2676" y="1444"/>
                    </a:lnTo>
                    <a:lnTo>
                      <a:pt x="2664" y="1547"/>
                    </a:lnTo>
                    <a:lnTo>
                      <a:pt x="2645" y="1646"/>
                    </a:lnTo>
                    <a:lnTo>
                      <a:pt x="2617" y="1744"/>
                    </a:lnTo>
                    <a:lnTo>
                      <a:pt x="2584" y="1838"/>
                    </a:lnTo>
                    <a:lnTo>
                      <a:pt x="2544" y="1928"/>
                    </a:lnTo>
                    <a:lnTo>
                      <a:pt x="2497" y="2015"/>
                    </a:lnTo>
                    <a:lnTo>
                      <a:pt x="2444" y="2098"/>
                    </a:lnTo>
                    <a:lnTo>
                      <a:pt x="2386" y="2176"/>
                    </a:lnTo>
                    <a:lnTo>
                      <a:pt x="2321" y="2251"/>
                    </a:lnTo>
                    <a:lnTo>
                      <a:pt x="2252" y="2320"/>
                    </a:lnTo>
                    <a:lnTo>
                      <a:pt x="2178" y="2384"/>
                    </a:lnTo>
                    <a:lnTo>
                      <a:pt x="2099" y="2442"/>
                    </a:lnTo>
                    <a:lnTo>
                      <a:pt x="2016" y="2496"/>
                    </a:lnTo>
                    <a:lnTo>
                      <a:pt x="1930" y="2543"/>
                    </a:lnTo>
                    <a:lnTo>
                      <a:pt x="1839" y="2583"/>
                    </a:lnTo>
                    <a:lnTo>
                      <a:pt x="1745" y="2616"/>
                    </a:lnTo>
                    <a:lnTo>
                      <a:pt x="1647" y="2643"/>
                    </a:lnTo>
                    <a:lnTo>
                      <a:pt x="1548" y="2663"/>
                    </a:lnTo>
                    <a:lnTo>
                      <a:pt x="1444" y="2675"/>
                    </a:lnTo>
                    <a:lnTo>
                      <a:pt x="1340" y="2679"/>
                    </a:lnTo>
                    <a:lnTo>
                      <a:pt x="1235" y="2675"/>
                    </a:lnTo>
                    <a:lnTo>
                      <a:pt x="1133" y="2663"/>
                    </a:lnTo>
                    <a:lnTo>
                      <a:pt x="1032" y="2643"/>
                    </a:lnTo>
                    <a:lnTo>
                      <a:pt x="936" y="2616"/>
                    </a:lnTo>
                    <a:lnTo>
                      <a:pt x="841" y="2583"/>
                    </a:lnTo>
                    <a:lnTo>
                      <a:pt x="750" y="2543"/>
                    </a:lnTo>
                    <a:lnTo>
                      <a:pt x="663" y="2496"/>
                    </a:lnTo>
                    <a:lnTo>
                      <a:pt x="580" y="2442"/>
                    </a:lnTo>
                    <a:lnTo>
                      <a:pt x="502" y="2384"/>
                    </a:lnTo>
                    <a:lnTo>
                      <a:pt x="427" y="2320"/>
                    </a:lnTo>
                    <a:lnTo>
                      <a:pt x="358" y="2251"/>
                    </a:lnTo>
                    <a:lnTo>
                      <a:pt x="294" y="2176"/>
                    </a:lnTo>
                    <a:lnTo>
                      <a:pt x="236" y="2098"/>
                    </a:lnTo>
                    <a:lnTo>
                      <a:pt x="182" y="2015"/>
                    </a:lnTo>
                    <a:lnTo>
                      <a:pt x="136" y="1928"/>
                    </a:lnTo>
                    <a:lnTo>
                      <a:pt x="95" y="1838"/>
                    </a:lnTo>
                    <a:lnTo>
                      <a:pt x="62" y="1744"/>
                    </a:lnTo>
                    <a:lnTo>
                      <a:pt x="35" y="1646"/>
                    </a:lnTo>
                    <a:lnTo>
                      <a:pt x="15" y="1547"/>
                    </a:lnTo>
                    <a:lnTo>
                      <a:pt x="4" y="1444"/>
                    </a:lnTo>
                    <a:lnTo>
                      <a:pt x="0" y="1339"/>
                    </a:lnTo>
                    <a:lnTo>
                      <a:pt x="4" y="1233"/>
                    </a:lnTo>
                    <a:lnTo>
                      <a:pt x="17" y="1128"/>
                    </a:lnTo>
                    <a:lnTo>
                      <a:pt x="37" y="1026"/>
                    </a:lnTo>
                    <a:lnTo>
                      <a:pt x="65" y="927"/>
                    </a:lnTo>
                    <a:lnTo>
                      <a:pt x="101" y="831"/>
                    </a:lnTo>
                    <a:lnTo>
                      <a:pt x="103" y="823"/>
                    </a:lnTo>
                    <a:lnTo>
                      <a:pt x="109" y="814"/>
                    </a:lnTo>
                    <a:lnTo>
                      <a:pt x="116" y="809"/>
                    </a:lnTo>
                    <a:lnTo>
                      <a:pt x="124" y="803"/>
                    </a:lnTo>
                    <a:lnTo>
                      <a:pt x="135" y="803"/>
                    </a:lnTo>
                    <a:lnTo>
                      <a:pt x="148" y="807"/>
                    </a:lnTo>
                    <a:lnTo>
                      <a:pt x="163" y="817"/>
                    </a:lnTo>
                    <a:lnTo>
                      <a:pt x="387" y="1042"/>
                    </a:lnTo>
                    <a:lnTo>
                      <a:pt x="400" y="1058"/>
                    </a:lnTo>
                    <a:lnTo>
                      <a:pt x="405" y="1072"/>
                    </a:lnTo>
                    <a:lnTo>
                      <a:pt x="407" y="1087"/>
                    </a:lnTo>
                    <a:lnTo>
                      <a:pt x="404" y="1099"/>
                    </a:lnTo>
                    <a:lnTo>
                      <a:pt x="400" y="1112"/>
                    </a:lnTo>
                    <a:lnTo>
                      <a:pt x="397" y="1121"/>
                    </a:lnTo>
                    <a:lnTo>
                      <a:pt x="383" y="1192"/>
                    </a:lnTo>
                    <a:lnTo>
                      <a:pt x="375" y="1265"/>
                    </a:lnTo>
                    <a:lnTo>
                      <a:pt x="372" y="1339"/>
                    </a:lnTo>
                    <a:lnTo>
                      <a:pt x="376" y="1427"/>
                    </a:lnTo>
                    <a:lnTo>
                      <a:pt x="387" y="1513"/>
                    </a:lnTo>
                    <a:lnTo>
                      <a:pt x="407" y="1597"/>
                    </a:lnTo>
                    <a:lnTo>
                      <a:pt x="433" y="1676"/>
                    </a:lnTo>
                    <a:lnTo>
                      <a:pt x="466" y="1754"/>
                    </a:lnTo>
                    <a:lnTo>
                      <a:pt x="504" y="1828"/>
                    </a:lnTo>
                    <a:lnTo>
                      <a:pt x="549" y="1897"/>
                    </a:lnTo>
                    <a:lnTo>
                      <a:pt x="600" y="1962"/>
                    </a:lnTo>
                    <a:lnTo>
                      <a:pt x="656" y="2024"/>
                    </a:lnTo>
                    <a:lnTo>
                      <a:pt x="717" y="2079"/>
                    </a:lnTo>
                    <a:lnTo>
                      <a:pt x="781" y="2130"/>
                    </a:lnTo>
                    <a:lnTo>
                      <a:pt x="852" y="2174"/>
                    </a:lnTo>
                    <a:lnTo>
                      <a:pt x="925" y="2214"/>
                    </a:lnTo>
                    <a:lnTo>
                      <a:pt x="1002" y="2245"/>
                    </a:lnTo>
                    <a:lnTo>
                      <a:pt x="1082" y="2271"/>
                    </a:lnTo>
                    <a:lnTo>
                      <a:pt x="1165" y="2291"/>
                    </a:lnTo>
                    <a:lnTo>
                      <a:pt x="1251" y="2302"/>
                    </a:lnTo>
                    <a:lnTo>
                      <a:pt x="1340" y="2306"/>
                    </a:lnTo>
                    <a:lnTo>
                      <a:pt x="1428" y="2302"/>
                    </a:lnTo>
                    <a:lnTo>
                      <a:pt x="1513" y="2291"/>
                    </a:lnTo>
                    <a:lnTo>
                      <a:pt x="1597" y="2271"/>
                    </a:lnTo>
                    <a:lnTo>
                      <a:pt x="1677" y="2245"/>
                    </a:lnTo>
                    <a:lnTo>
                      <a:pt x="1754" y="2214"/>
                    </a:lnTo>
                    <a:lnTo>
                      <a:pt x="1828" y="2174"/>
                    </a:lnTo>
                    <a:lnTo>
                      <a:pt x="1898" y="2130"/>
                    </a:lnTo>
                    <a:lnTo>
                      <a:pt x="1963" y="2079"/>
                    </a:lnTo>
                    <a:lnTo>
                      <a:pt x="2025" y="2024"/>
                    </a:lnTo>
                    <a:lnTo>
                      <a:pt x="2080" y="1962"/>
                    </a:lnTo>
                    <a:lnTo>
                      <a:pt x="2131" y="1897"/>
                    </a:lnTo>
                    <a:lnTo>
                      <a:pt x="2175" y="1828"/>
                    </a:lnTo>
                    <a:lnTo>
                      <a:pt x="2215" y="1754"/>
                    </a:lnTo>
                    <a:lnTo>
                      <a:pt x="2246" y="1676"/>
                    </a:lnTo>
                    <a:lnTo>
                      <a:pt x="2273" y="1597"/>
                    </a:lnTo>
                    <a:lnTo>
                      <a:pt x="2292" y="1513"/>
                    </a:lnTo>
                    <a:lnTo>
                      <a:pt x="2303" y="1427"/>
                    </a:lnTo>
                    <a:lnTo>
                      <a:pt x="2307" y="1339"/>
                    </a:lnTo>
                    <a:lnTo>
                      <a:pt x="2303" y="1251"/>
                    </a:lnTo>
                    <a:lnTo>
                      <a:pt x="2292" y="1165"/>
                    </a:lnTo>
                    <a:lnTo>
                      <a:pt x="2273" y="1081"/>
                    </a:lnTo>
                    <a:lnTo>
                      <a:pt x="2246" y="1002"/>
                    </a:lnTo>
                    <a:lnTo>
                      <a:pt x="2215" y="924"/>
                    </a:lnTo>
                    <a:lnTo>
                      <a:pt x="2175" y="851"/>
                    </a:lnTo>
                    <a:lnTo>
                      <a:pt x="2131" y="781"/>
                    </a:lnTo>
                    <a:lnTo>
                      <a:pt x="2080" y="716"/>
                    </a:lnTo>
                    <a:lnTo>
                      <a:pt x="2025" y="656"/>
                    </a:lnTo>
                    <a:lnTo>
                      <a:pt x="1963" y="599"/>
                    </a:lnTo>
                    <a:lnTo>
                      <a:pt x="1898" y="548"/>
                    </a:lnTo>
                    <a:lnTo>
                      <a:pt x="1828" y="504"/>
                    </a:lnTo>
                    <a:lnTo>
                      <a:pt x="1754" y="466"/>
                    </a:lnTo>
                    <a:lnTo>
                      <a:pt x="1677" y="433"/>
                    </a:lnTo>
                    <a:lnTo>
                      <a:pt x="1597" y="407"/>
                    </a:lnTo>
                    <a:lnTo>
                      <a:pt x="1513" y="387"/>
                    </a:lnTo>
                    <a:lnTo>
                      <a:pt x="1428" y="376"/>
                    </a:lnTo>
                    <a:lnTo>
                      <a:pt x="1340" y="372"/>
                    </a:lnTo>
                    <a:lnTo>
                      <a:pt x="1264" y="375"/>
                    </a:lnTo>
                    <a:lnTo>
                      <a:pt x="1189" y="385"/>
                    </a:lnTo>
                    <a:lnTo>
                      <a:pt x="1116" y="398"/>
                    </a:lnTo>
                    <a:lnTo>
                      <a:pt x="1046" y="418"/>
                    </a:lnTo>
                    <a:lnTo>
                      <a:pt x="1036" y="420"/>
                    </a:lnTo>
                    <a:lnTo>
                      <a:pt x="1023" y="423"/>
                    </a:lnTo>
                    <a:lnTo>
                      <a:pt x="1009" y="423"/>
                    </a:lnTo>
                    <a:lnTo>
                      <a:pt x="992" y="422"/>
                    </a:lnTo>
                    <a:lnTo>
                      <a:pt x="977" y="415"/>
                    </a:lnTo>
                    <a:lnTo>
                      <a:pt x="963" y="401"/>
                    </a:lnTo>
                    <a:lnTo>
                      <a:pt x="755" y="194"/>
                    </a:lnTo>
                    <a:lnTo>
                      <a:pt x="744" y="179"/>
                    </a:lnTo>
                    <a:lnTo>
                      <a:pt x="739" y="167"/>
                    </a:lnTo>
                    <a:lnTo>
                      <a:pt x="737" y="157"/>
                    </a:lnTo>
                    <a:lnTo>
                      <a:pt x="742" y="149"/>
                    </a:lnTo>
                    <a:lnTo>
                      <a:pt x="747" y="141"/>
                    </a:lnTo>
                    <a:lnTo>
                      <a:pt x="754" y="135"/>
                    </a:lnTo>
                    <a:lnTo>
                      <a:pt x="762" y="131"/>
                    </a:lnTo>
                    <a:lnTo>
                      <a:pt x="769" y="127"/>
                    </a:lnTo>
                    <a:lnTo>
                      <a:pt x="857" y="90"/>
                    </a:lnTo>
                    <a:lnTo>
                      <a:pt x="948" y="58"/>
                    </a:lnTo>
                    <a:lnTo>
                      <a:pt x="1043" y="33"/>
                    </a:lnTo>
                    <a:lnTo>
                      <a:pt x="1140" y="15"/>
                    </a:lnTo>
                    <a:lnTo>
                      <a:pt x="1239" y="3"/>
                    </a:lnTo>
                    <a:lnTo>
                      <a:pt x="13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15"/>
          <p:cNvGrpSpPr/>
          <p:nvPr/>
        </p:nvGrpSpPr>
        <p:grpSpPr>
          <a:xfrm>
            <a:off x="5629956" y="4479985"/>
            <a:ext cx="2887151" cy="993108"/>
            <a:chOff x="8531530" y="5471934"/>
            <a:chExt cx="4330726" cy="1489662"/>
          </a:xfrm>
        </p:grpSpPr>
        <p:grpSp>
          <p:nvGrpSpPr>
            <p:cNvPr id="500" name="Google Shape;500;p15"/>
            <p:cNvGrpSpPr/>
            <p:nvPr/>
          </p:nvGrpSpPr>
          <p:grpSpPr>
            <a:xfrm>
              <a:off x="8531530" y="5471934"/>
              <a:ext cx="4330726" cy="1489662"/>
              <a:chOff x="5922334" y="2764484"/>
              <a:chExt cx="2165363" cy="744831"/>
            </a:xfrm>
          </p:grpSpPr>
          <p:sp>
            <p:nvSpPr>
              <p:cNvPr id="501" name="Google Shape;501;p15"/>
              <p:cNvSpPr txBox="1"/>
              <p:nvPr/>
            </p:nvSpPr>
            <p:spPr>
              <a:xfrm>
                <a:off x="6523639" y="2764484"/>
                <a:ext cx="1564058" cy="744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None/>
                </a:pPr>
                <a:r>
                  <a:rPr b="1" lang="en-US" sz="1600">
                    <a:solidFill>
                      <a:schemeClr val="accent5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Retain</a:t>
                </a:r>
                <a:br>
                  <a:rPr b="1" i="1" lang="en-US" sz="16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Push the programs that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align with your member for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greater retention and less global opt-outs</a:t>
                </a:r>
                <a:endParaRPr i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922334" y="2876550"/>
                <a:ext cx="520700" cy="5207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5"/>
            <p:cNvGrpSpPr/>
            <p:nvPr/>
          </p:nvGrpSpPr>
          <p:grpSpPr>
            <a:xfrm>
              <a:off x="8727771" y="5847292"/>
              <a:ext cx="633014" cy="651296"/>
              <a:chOff x="4348163" y="1476376"/>
              <a:chExt cx="3484563" cy="3895725"/>
            </a:xfrm>
          </p:grpSpPr>
          <p:sp>
            <p:nvSpPr>
              <p:cNvPr id="504" name="Google Shape;504;p15"/>
              <p:cNvSpPr/>
              <p:nvPr/>
            </p:nvSpPr>
            <p:spPr>
              <a:xfrm>
                <a:off x="6089652" y="2451103"/>
                <a:ext cx="1173165" cy="1096965"/>
              </a:xfrm>
              <a:custGeom>
                <a:rect b="b" l="l" r="r" t="t"/>
                <a:pathLst>
                  <a:path extrusionOk="0" h="1382" w="1478">
                    <a:moveTo>
                      <a:pt x="86" y="0"/>
                    </a:moveTo>
                    <a:lnTo>
                      <a:pt x="98" y="0"/>
                    </a:lnTo>
                    <a:lnTo>
                      <a:pt x="215" y="12"/>
                    </a:lnTo>
                    <a:lnTo>
                      <a:pt x="330" y="33"/>
                    </a:lnTo>
                    <a:lnTo>
                      <a:pt x="441" y="63"/>
                    </a:lnTo>
                    <a:lnTo>
                      <a:pt x="548" y="102"/>
                    </a:lnTo>
                    <a:lnTo>
                      <a:pt x="651" y="146"/>
                    </a:lnTo>
                    <a:lnTo>
                      <a:pt x="751" y="200"/>
                    </a:lnTo>
                    <a:lnTo>
                      <a:pt x="846" y="260"/>
                    </a:lnTo>
                    <a:lnTo>
                      <a:pt x="935" y="327"/>
                    </a:lnTo>
                    <a:lnTo>
                      <a:pt x="1019" y="401"/>
                    </a:lnTo>
                    <a:lnTo>
                      <a:pt x="1098" y="480"/>
                    </a:lnTo>
                    <a:lnTo>
                      <a:pt x="1170" y="565"/>
                    </a:lnTo>
                    <a:lnTo>
                      <a:pt x="1236" y="655"/>
                    </a:lnTo>
                    <a:lnTo>
                      <a:pt x="1296" y="750"/>
                    </a:lnTo>
                    <a:lnTo>
                      <a:pt x="1348" y="850"/>
                    </a:lnTo>
                    <a:lnTo>
                      <a:pt x="1391" y="955"/>
                    </a:lnTo>
                    <a:lnTo>
                      <a:pt x="1429" y="1063"/>
                    </a:lnTo>
                    <a:lnTo>
                      <a:pt x="1457" y="1175"/>
                    </a:lnTo>
                    <a:lnTo>
                      <a:pt x="1476" y="1288"/>
                    </a:lnTo>
                    <a:lnTo>
                      <a:pt x="1478" y="1302"/>
                    </a:lnTo>
                    <a:lnTo>
                      <a:pt x="1476" y="1317"/>
                    </a:lnTo>
                    <a:lnTo>
                      <a:pt x="1474" y="1332"/>
                    </a:lnTo>
                    <a:lnTo>
                      <a:pt x="1466" y="1347"/>
                    </a:lnTo>
                    <a:lnTo>
                      <a:pt x="1457" y="1362"/>
                    </a:lnTo>
                    <a:lnTo>
                      <a:pt x="1444" y="1372"/>
                    </a:lnTo>
                    <a:lnTo>
                      <a:pt x="1426" y="1379"/>
                    </a:lnTo>
                    <a:lnTo>
                      <a:pt x="1403" y="1382"/>
                    </a:lnTo>
                    <a:lnTo>
                      <a:pt x="680" y="1382"/>
                    </a:lnTo>
                    <a:lnTo>
                      <a:pt x="602" y="1382"/>
                    </a:lnTo>
                    <a:lnTo>
                      <a:pt x="527" y="1382"/>
                    </a:lnTo>
                    <a:lnTo>
                      <a:pt x="91" y="1382"/>
                    </a:lnTo>
                    <a:lnTo>
                      <a:pt x="67" y="1379"/>
                    </a:lnTo>
                    <a:lnTo>
                      <a:pt x="47" y="1373"/>
                    </a:lnTo>
                    <a:lnTo>
                      <a:pt x="31" y="1363"/>
                    </a:lnTo>
                    <a:lnTo>
                      <a:pt x="19" y="1350"/>
                    </a:lnTo>
                    <a:lnTo>
                      <a:pt x="11" y="1336"/>
                    </a:lnTo>
                    <a:lnTo>
                      <a:pt x="6" y="1323"/>
                    </a:lnTo>
                    <a:lnTo>
                      <a:pt x="3" y="1311"/>
                    </a:lnTo>
                    <a:lnTo>
                      <a:pt x="1" y="1300"/>
                    </a:lnTo>
                    <a:lnTo>
                      <a:pt x="0" y="1293"/>
                    </a:lnTo>
                    <a:lnTo>
                      <a:pt x="0" y="1291"/>
                    </a:lnTo>
                    <a:lnTo>
                      <a:pt x="0" y="66"/>
                    </a:lnTo>
                    <a:lnTo>
                      <a:pt x="3" y="46"/>
                    </a:lnTo>
                    <a:lnTo>
                      <a:pt x="8" y="30"/>
                    </a:lnTo>
                    <a:lnTo>
                      <a:pt x="17" y="19"/>
                    </a:lnTo>
                    <a:lnTo>
                      <a:pt x="29" y="10"/>
                    </a:lnTo>
                    <a:lnTo>
                      <a:pt x="44" y="4"/>
                    </a:lnTo>
                    <a:lnTo>
                      <a:pt x="58" y="1"/>
                    </a:lnTo>
                    <a:lnTo>
                      <a:pt x="73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348163" y="1476376"/>
                <a:ext cx="3484563" cy="3895725"/>
              </a:xfrm>
              <a:custGeom>
                <a:rect b="b" l="l" r="r" t="t"/>
                <a:pathLst>
                  <a:path extrusionOk="0" h="4908" w="4391">
                    <a:moveTo>
                      <a:pt x="2195" y="934"/>
                    </a:moveTo>
                    <a:lnTo>
                      <a:pt x="2064" y="940"/>
                    </a:lnTo>
                    <a:lnTo>
                      <a:pt x="1936" y="953"/>
                    </a:lnTo>
                    <a:lnTo>
                      <a:pt x="1810" y="976"/>
                    </a:lnTo>
                    <a:lnTo>
                      <a:pt x="1689" y="1007"/>
                    </a:lnTo>
                    <a:lnTo>
                      <a:pt x="1571" y="1048"/>
                    </a:lnTo>
                    <a:lnTo>
                      <a:pt x="1456" y="1094"/>
                    </a:lnTo>
                    <a:lnTo>
                      <a:pt x="1345" y="1149"/>
                    </a:lnTo>
                    <a:lnTo>
                      <a:pt x="1241" y="1212"/>
                    </a:lnTo>
                    <a:lnTo>
                      <a:pt x="1139" y="1281"/>
                    </a:lnTo>
                    <a:lnTo>
                      <a:pt x="1043" y="1357"/>
                    </a:lnTo>
                    <a:lnTo>
                      <a:pt x="954" y="1439"/>
                    </a:lnTo>
                    <a:lnTo>
                      <a:pt x="869" y="1527"/>
                    </a:lnTo>
                    <a:lnTo>
                      <a:pt x="794" y="1616"/>
                    </a:lnTo>
                    <a:lnTo>
                      <a:pt x="727" y="1708"/>
                    </a:lnTo>
                    <a:lnTo>
                      <a:pt x="664" y="1807"/>
                    </a:lnTo>
                    <a:lnTo>
                      <a:pt x="608" y="1909"/>
                    </a:lnTo>
                    <a:lnTo>
                      <a:pt x="558" y="2013"/>
                    </a:lnTo>
                    <a:lnTo>
                      <a:pt x="516" y="2122"/>
                    </a:lnTo>
                    <a:lnTo>
                      <a:pt x="480" y="2236"/>
                    </a:lnTo>
                    <a:lnTo>
                      <a:pt x="451" y="2351"/>
                    </a:lnTo>
                    <a:lnTo>
                      <a:pt x="432" y="2469"/>
                    </a:lnTo>
                    <a:lnTo>
                      <a:pt x="420" y="2590"/>
                    </a:lnTo>
                    <a:lnTo>
                      <a:pt x="416" y="2714"/>
                    </a:lnTo>
                    <a:lnTo>
                      <a:pt x="420" y="2841"/>
                    </a:lnTo>
                    <a:lnTo>
                      <a:pt x="434" y="2965"/>
                    </a:lnTo>
                    <a:lnTo>
                      <a:pt x="454" y="3088"/>
                    </a:lnTo>
                    <a:lnTo>
                      <a:pt x="484" y="3206"/>
                    </a:lnTo>
                    <a:lnTo>
                      <a:pt x="522" y="3322"/>
                    </a:lnTo>
                    <a:lnTo>
                      <a:pt x="567" y="3434"/>
                    </a:lnTo>
                    <a:lnTo>
                      <a:pt x="619" y="3542"/>
                    </a:lnTo>
                    <a:lnTo>
                      <a:pt x="679" y="3645"/>
                    </a:lnTo>
                    <a:lnTo>
                      <a:pt x="744" y="3745"/>
                    </a:lnTo>
                    <a:lnTo>
                      <a:pt x="816" y="3839"/>
                    </a:lnTo>
                    <a:lnTo>
                      <a:pt x="895" y="3929"/>
                    </a:lnTo>
                    <a:lnTo>
                      <a:pt x="979" y="4013"/>
                    </a:lnTo>
                    <a:lnTo>
                      <a:pt x="1069" y="4092"/>
                    </a:lnTo>
                    <a:lnTo>
                      <a:pt x="1163" y="4164"/>
                    </a:lnTo>
                    <a:lnTo>
                      <a:pt x="1262" y="4230"/>
                    </a:lnTo>
                    <a:lnTo>
                      <a:pt x="1366" y="4289"/>
                    </a:lnTo>
                    <a:lnTo>
                      <a:pt x="1474" y="4342"/>
                    </a:lnTo>
                    <a:lnTo>
                      <a:pt x="1586" y="4386"/>
                    </a:lnTo>
                    <a:lnTo>
                      <a:pt x="1703" y="4424"/>
                    </a:lnTo>
                    <a:lnTo>
                      <a:pt x="1821" y="4454"/>
                    </a:lnTo>
                    <a:lnTo>
                      <a:pt x="1943" y="4475"/>
                    </a:lnTo>
                    <a:lnTo>
                      <a:pt x="2067" y="4488"/>
                    </a:lnTo>
                    <a:lnTo>
                      <a:pt x="2195" y="4493"/>
                    </a:lnTo>
                    <a:lnTo>
                      <a:pt x="2326" y="4488"/>
                    </a:lnTo>
                    <a:lnTo>
                      <a:pt x="2453" y="4475"/>
                    </a:lnTo>
                    <a:lnTo>
                      <a:pt x="2579" y="4451"/>
                    </a:lnTo>
                    <a:lnTo>
                      <a:pt x="2701" y="4419"/>
                    </a:lnTo>
                    <a:lnTo>
                      <a:pt x="2819" y="4380"/>
                    </a:lnTo>
                    <a:lnTo>
                      <a:pt x="2935" y="4333"/>
                    </a:lnTo>
                    <a:lnTo>
                      <a:pt x="3045" y="4277"/>
                    </a:lnTo>
                    <a:lnTo>
                      <a:pt x="3151" y="4215"/>
                    </a:lnTo>
                    <a:lnTo>
                      <a:pt x="3253" y="4144"/>
                    </a:lnTo>
                    <a:lnTo>
                      <a:pt x="3349" y="4068"/>
                    </a:lnTo>
                    <a:lnTo>
                      <a:pt x="3438" y="3986"/>
                    </a:lnTo>
                    <a:lnTo>
                      <a:pt x="3523" y="3898"/>
                    </a:lnTo>
                    <a:lnTo>
                      <a:pt x="3601" y="3804"/>
                    </a:lnTo>
                    <a:lnTo>
                      <a:pt x="3673" y="3705"/>
                    </a:lnTo>
                    <a:lnTo>
                      <a:pt x="3739" y="3600"/>
                    </a:lnTo>
                    <a:lnTo>
                      <a:pt x="3796" y="3491"/>
                    </a:lnTo>
                    <a:lnTo>
                      <a:pt x="3846" y="3378"/>
                    </a:lnTo>
                    <a:lnTo>
                      <a:pt x="3888" y="3260"/>
                    </a:lnTo>
                    <a:lnTo>
                      <a:pt x="3923" y="3139"/>
                    </a:lnTo>
                    <a:lnTo>
                      <a:pt x="3950" y="3014"/>
                    </a:lnTo>
                    <a:lnTo>
                      <a:pt x="3966" y="2887"/>
                    </a:lnTo>
                    <a:lnTo>
                      <a:pt x="3972" y="2801"/>
                    </a:lnTo>
                    <a:lnTo>
                      <a:pt x="3975" y="2714"/>
                    </a:lnTo>
                    <a:lnTo>
                      <a:pt x="3970" y="2587"/>
                    </a:lnTo>
                    <a:lnTo>
                      <a:pt x="3957" y="2461"/>
                    </a:lnTo>
                    <a:lnTo>
                      <a:pt x="3935" y="2340"/>
                    </a:lnTo>
                    <a:lnTo>
                      <a:pt x="3905" y="2221"/>
                    </a:lnTo>
                    <a:lnTo>
                      <a:pt x="3867" y="2106"/>
                    </a:lnTo>
                    <a:lnTo>
                      <a:pt x="3822" y="1994"/>
                    </a:lnTo>
                    <a:lnTo>
                      <a:pt x="3770" y="1886"/>
                    </a:lnTo>
                    <a:lnTo>
                      <a:pt x="3710" y="1781"/>
                    </a:lnTo>
                    <a:lnTo>
                      <a:pt x="3645" y="1683"/>
                    </a:lnTo>
                    <a:lnTo>
                      <a:pt x="3573" y="1587"/>
                    </a:lnTo>
                    <a:lnTo>
                      <a:pt x="3495" y="1499"/>
                    </a:lnTo>
                    <a:lnTo>
                      <a:pt x="3410" y="1414"/>
                    </a:lnTo>
                    <a:lnTo>
                      <a:pt x="3322" y="1336"/>
                    </a:lnTo>
                    <a:lnTo>
                      <a:pt x="3226" y="1264"/>
                    </a:lnTo>
                    <a:lnTo>
                      <a:pt x="3127" y="1199"/>
                    </a:lnTo>
                    <a:lnTo>
                      <a:pt x="3023" y="1139"/>
                    </a:lnTo>
                    <a:lnTo>
                      <a:pt x="2915" y="1087"/>
                    </a:lnTo>
                    <a:lnTo>
                      <a:pt x="2803" y="1042"/>
                    </a:lnTo>
                    <a:lnTo>
                      <a:pt x="2688" y="1004"/>
                    </a:lnTo>
                    <a:lnTo>
                      <a:pt x="2568" y="974"/>
                    </a:lnTo>
                    <a:lnTo>
                      <a:pt x="2447" y="952"/>
                    </a:lnTo>
                    <a:lnTo>
                      <a:pt x="2322" y="939"/>
                    </a:lnTo>
                    <a:lnTo>
                      <a:pt x="2195" y="934"/>
                    </a:lnTo>
                    <a:close/>
                    <a:moveTo>
                      <a:pt x="2196" y="0"/>
                    </a:moveTo>
                    <a:lnTo>
                      <a:pt x="2248" y="1"/>
                    </a:lnTo>
                    <a:lnTo>
                      <a:pt x="2299" y="4"/>
                    </a:lnTo>
                    <a:lnTo>
                      <a:pt x="2351" y="9"/>
                    </a:lnTo>
                    <a:lnTo>
                      <a:pt x="2404" y="15"/>
                    </a:lnTo>
                    <a:lnTo>
                      <a:pt x="2455" y="24"/>
                    </a:lnTo>
                    <a:lnTo>
                      <a:pt x="2504" y="33"/>
                    </a:lnTo>
                    <a:lnTo>
                      <a:pt x="2550" y="45"/>
                    </a:lnTo>
                    <a:lnTo>
                      <a:pt x="2595" y="57"/>
                    </a:lnTo>
                    <a:lnTo>
                      <a:pt x="2636" y="72"/>
                    </a:lnTo>
                    <a:lnTo>
                      <a:pt x="2673" y="88"/>
                    </a:lnTo>
                    <a:lnTo>
                      <a:pt x="2704" y="106"/>
                    </a:lnTo>
                    <a:lnTo>
                      <a:pt x="2731" y="124"/>
                    </a:lnTo>
                    <a:lnTo>
                      <a:pt x="2751" y="145"/>
                    </a:lnTo>
                    <a:lnTo>
                      <a:pt x="2766" y="166"/>
                    </a:lnTo>
                    <a:lnTo>
                      <a:pt x="2772" y="188"/>
                    </a:lnTo>
                    <a:lnTo>
                      <a:pt x="2772" y="214"/>
                    </a:lnTo>
                    <a:lnTo>
                      <a:pt x="2761" y="238"/>
                    </a:lnTo>
                    <a:lnTo>
                      <a:pt x="2743" y="265"/>
                    </a:lnTo>
                    <a:lnTo>
                      <a:pt x="2706" y="306"/>
                    </a:lnTo>
                    <a:lnTo>
                      <a:pt x="2665" y="345"/>
                    </a:lnTo>
                    <a:lnTo>
                      <a:pt x="2622" y="381"/>
                    </a:lnTo>
                    <a:lnTo>
                      <a:pt x="2574" y="412"/>
                    </a:lnTo>
                    <a:lnTo>
                      <a:pt x="2522" y="439"/>
                    </a:lnTo>
                    <a:lnTo>
                      <a:pt x="2519" y="441"/>
                    </a:lnTo>
                    <a:lnTo>
                      <a:pt x="2516" y="442"/>
                    </a:lnTo>
                    <a:lnTo>
                      <a:pt x="2513" y="445"/>
                    </a:lnTo>
                    <a:lnTo>
                      <a:pt x="2510" y="448"/>
                    </a:lnTo>
                    <a:lnTo>
                      <a:pt x="2507" y="451"/>
                    </a:lnTo>
                    <a:lnTo>
                      <a:pt x="2505" y="456"/>
                    </a:lnTo>
                    <a:lnTo>
                      <a:pt x="2504" y="462"/>
                    </a:lnTo>
                    <a:lnTo>
                      <a:pt x="2504" y="522"/>
                    </a:lnTo>
                    <a:lnTo>
                      <a:pt x="2507" y="531"/>
                    </a:lnTo>
                    <a:lnTo>
                      <a:pt x="2511" y="538"/>
                    </a:lnTo>
                    <a:lnTo>
                      <a:pt x="2519" y="542"/>
                    </a:lnTo>
                    <a:lnTo>
                      <a:pt x="2526" y="544"/>
                    </a:lnTo>
                    <a:lnTo>
                      <a:pt x="2534" y="545"/>
                    </a:lnTo>
                    <a:lnTo>
                      <a:pt x="2665" y="569"/>
                    </a:lnTo>
                    <a:lnTo>
                      <a:pt x="2795" y="602"/>
                    </a:lnTo>
                    <a:lnTo>
                      <a:pt x="2921" y="643"/>
                    </a:lnTo>
                    <a:lnTo>
                      <a:pt x="3044" y="689"/>
                    </a:lnTo>
                    <a:lnTo>
                      <a:pt x="3162" y="743"/>
                    </a:lnTo>
                    <a:lnTo>
                      <a:pt x="3277" y="804"/>
                    </a:lnTo>
                    <a:lnTo>
                      <a:pt x="3387" y="871"/>
                    </a:lnTo>
                    <a:lnTo>
                      <a:pt x="3495" y="945"/>
                    </a:lnTo>
                    <a:lnTo>
                      <a:pt x="3597" y="1025"/>
                    </a:lnTo>
                    <a:lnTo>
                      <a:pt x="3601" y="1030"/>
                    </a:lnTo>
                    <a:lnTo>
                      <a:pt x="3609" y="1034"/>
                    </a:lnTo>
                    <a:lnTo>
                      <a:pt x="3618" y="1036"/>
                    </a:lnTo>
                    <a:lnTo>
                      <a:pt x="3627" y="1034"/>
                    </a:lnTo>
                    <a:lnTo>
                      <a:pt x="3637" y="1027"/>
                    </a:lnTo>
                    <a:lnTo>
                      <a:pt x="3733" y="931"/>
                    </a:lnTo>
                    <a:lnTo>
                      <a:pt x="3737" y="925"/>
                    </a:lnTo>
                    <a:lnTo>
                      <a:pt x="3739" y="921"/>
                    </a:lnTo>
                    <a:lnTo>
                      <a:pt x="3740" y="916"/>
                    </a:lnTo>
                    <a:lnTo>
                      <a:pt x="3740" y="913"/>
                    </a:lnTo>
                    <a:lnTo>
                      <a:pt x="3743" y="882"/>
                    </a:lnTo>
                    <a:lnTo>
                      <a:pt x="3748" y="846"/>
                    </a:lnTo>
                    <a:lnTo>
                      <a:pt x="3754" y="806"/>
                    </a:lnTo>
                    <a:lnTo>
                      <a:pt x="3761" y="779"/>
                    </a:lnTo>
                    <a:lnTo>
                      <a:pt x="3773" y="756"/>
                    </a:lnTo>
                    <a:lnTo>
                      <a:pt x="3788" y="741"/>
                    </a:lnTo>
                    <a:lnTo>
                      <a:pt x="3805" y="732"/>
                    </a:lnTo>
                    <a:lnTo>
                      <a:pt x="3825" y="728"/>
                    </a:lnTo>
                    <a:lnTo>
                      <a:pt x="3849" y="728"/>
                    </a:lnTo>
                    <a:lnTo>
                      <a:pt x="3875" y="734"/>
                    </a:lnTo>
                    <a:lnTo>
                      <a:pt x="3902" y="744"/>
                    </a:lnTo>
                    <a:lnTo>
                      <a:pt x="3932" y="758"/>
                    </a:lnTo>
                    <a:lnTo>
                      <a:pt x="3962" y="777"/>
                    </a:lnTo>
                    <a:lnTo>
                      <a:pt x="3991" y="798"/>
                    </a:lnTo>
                    <a:lnTo>
                      <a:pt x="4023" y="823"/>
                    </a:lnTo>
                    <a:lnTo>
                      <a:pt x="4056" y="850"/>
                    </a:lnTo>
                    <a:lnTo>
                      <a:pt x="4087" y="882"/>
                    </a:lnTo>
                    <a:lnTo>
                      <a:pt x="4117" y="913"/>
                    </a:lnTo>
                    <a:lnTo>
                      <a:pt x="4145" y="945"/>
                    </a:lnTo>
                    <a:lnTo>
                      <a:pt x="4171" y="976"/>
                    </a:lnTo>
                    <a:lnTo>
                      <a:pt x="4192" y="1007"/>
                    </a:lnTo>
                    <a:lnTo>
                      <a:pt x="4210" y="1037"/>
                    </a:lnTo>
                    <a:lnTo>
                      <a:pt x="4225" y="1066"/>
                    </a:lnTo>
                    <a:lnTo>
                      <a:pt x="4235" y="1092"/>
                    </a:lnTo>
                    <a:lnTo>
                      <a:pt x="4240" y="1118"/>
                    </a:lnTo>
                    <a:lnTo>
                      <a:pt x="4241" y="1142"/>
                    </a:lnTo>
                    <a:lnTo>
                      <a:pt x="4237" y="1163"/>
                    </a:lnTo>
                    <a:lnTo>
                      <a:pt x="4228" y="1181"/>
                    </a:lnTo>
                    <a:lnTo>
                      <a:pt x="4211" y="1196"/>
                    </a:lnTo>
                    <a:lnTo>
                      <a:pt x="4190" y="1206"/>
                    </a:lnTo>
                    <a:lnTo>
                      <a:pt x="4162" y="1215"/>
                    </a:lnTo>
                    <a:lnTo>
                      <a:pt x="4123" y="1221"/>
                    </a:lnTo>
                    <a:lnTo>
                      <a:pt x="4089" y="1226"/>
                    </a:lnTo>
                    <a:lnTo>
                      <a:pt x="4056" y="1228"/>
                    </a:lnTo>
                    <a:lnTo>
                      <a:pt x="4051" y="1228"/>
                    </a:lnTo>
                    <a:lnTo>
                      <a:pt x="4048" y="1228"/>
                    </a:lnTo>
                    <a:lnTo>
                      <a:pt x="4042" y="1230"/>
                    </a:lnTo>
                    <a:lnTo>
                      <a:pt x="4038" y="1233"/>
                    </a:lnTo>
                    <a:lnTo>
                      <a:pt x="4032" y="1236"/>
                    </a:lnTo>
                    <a:lnTo>
                      <a:pt x="3933" y="1336"/>
                    </a:lnTo>
                    <a:lnTo>
                      <a:pt x="3926" y="1348"/>
                    </a:lnTo>
                    <a:lnTo>
                      <a:pt x="3926" y="1359"/>
                    </a:lnTo>
                    <a:lnTo>
                      <a:pt x="3929" y="1367"/>
                    </a:lnTo>
                    <a:lnTo>
                      <a:pt x="3933" y="1375"/>
                    </a:lnTo>
                    <a:lnTo>
                      <a:pt x="4009" y="1478"/>
                    </a:lnTo>
                    <a:lnTo>
                      <a:pt x="4078" y="1586"/>
                    </a:lnTo>
                    <a:lnTo>
                      <a:pt x="4141" y="1698"/>
                    </a:lnTo>
                    <a:lnTo>
                      <a:pt x="4198" y="1813"/>
                    </a:lnTo>
                    <a:lnTo>
                      <a:pt x="4247" y="1932"/>
                    </a:lnTo>
                    <a:lnTo>
                      <a:pt x="4289" y="2056"/>
                    </a:lnTo>
                    <a:lnTo>
                      <a:pt x="4325" y="2182"/>
                    </a:lnTo>
                    <a:lnTo>
                      <a:pt x="4353" y="2311"/>
                    </a:lnTo>
                    <a:lnTo>
                      <a:pt x="4374" y="2444"/>
                    </a:lnTo>
                    <a:lnTo>
                      <a:pt x="4386" y="2577"/>
                    </a:lnTo>
                    <a:lnTo>
                      <a:pt x="4391" y="2714"/>
                    </a:lnTo>
                    <a:lnTo>
                      <a:pt x="4388" y="2802"/>
                    </a:lnTo>
                    <a:lnTo>
                      <a:pt x="4383" y="2889"/>
                    </a:lnTo>
                    <a:lnTo>
                      <a:pt x="4368" y="3029"/>
                    </a:lnTo>
                    <a:lnTo>
                      <a:pt x="4343" y="3167"/>
                    </a:lnTo>
                    <a:lnTo>
                      <a:pt x="4311" y="3300"/>
                    </a:lnTo>
                    <a:lnTo>
                      <a:pt x="4269" y="3431"/>
                    </a:lnTo>
                    <a:lnTo>
                      <a:pt x="4222" y="3558"/>
                    </a:lnTo>
                    <a:lnTo>
                      <a:pt x="4166" y="3681"/>
                    </a:lnTo>
                    <a:lnTo>
                      <a:pt x="4102" y="3801"/>
                    </a:lnTo>
                    <a:lnTo>
                      <a:pt x="4032" y="3916"/>
                    </a:lnTo>
                    <a:lnTo>
                      <a:pt x="3956" y="4025"/>
                    </a:lnTo>
                    <a:lnTo>
                      <a:pt x="3872" y="4129"/>
                    </a:lnTo>
                    <a:lnTo>
                      <a:pt x="3784" y="4230"/>
                    </a:lnTo>
                    <a:lnTo>
                      <a:pt x="3688" y="4322"/>
                    </a:lnTo>
                    <a:lnTo>
                      <a:pt x="3588" y="4410"/>
                    </a:lnTo>
                    <a:lnTo>
                      <a:pt x="3482" y="4493"/>
                    </a:lnTo>
                    <a:lnTo>
                      <a:pt x="3371" y="4567"/>
                    </a:lnTo>
                    <a:lnTo>
                      <a:pt x="3254" y="4636"/>
                    </a:lnTo>
                    <a:lnTo>
                      <a:pt x="3135" y="4697"/>
                    </a:lnTo>
                    <a:lnTo>
                      <a:pt x="3011" y="4753"/>
                    </a:lnTo>
                    <a:lnTo>
                      <a:pt x="2882" y="4799"/>
                    </a:lnTo>
                    <a:lnTo>
                      <a:pt x="2751" y="4838"/>
                    </a:lnTo>
                    <a:lnTo>
                      <a:pt x="2616" y="4868"/>
                    </a:lnTo>
                    <a:lnTo>
                      <a:pt x="2479" y="4890"/>
                    </a:lnTo>
                    <a:lnTo>
                      <a:pt x="2338" y="4904"/>
                    </a:lnTo>
                    <a:lnTo>
                      <a:pt x="2195" y="4908"/>
                    </a:lnTo>
                    <a:lnTo>
                      <a:pt x="2051" y="4904"/>
                    </a:lnTo>
                    <a:lnTo>
                      <a:pt x="1909" y="4890"/>
                    </a:lnTo>
                    <a:lnTo>
                      <a:pt x="1770" y="4868"/>
                    </a:lnTo>
                    <a:lnTo>
                      <a:pt x="1634" y="4836"/>
                    </a:lnTo>
                    <a:lnTo>
                      <a:pt x="1501" y="4796"/>
                    </a:lnTo>
                    <a:lnTo>
                      <a:pt x="1372" y="4750"/>
                    </a:lnTo>
                    <a:lnTo>
                      <a:pt x="1247" y="4694"/>
                    </a:lnTo>
                    <a:lnTo>
                      <a:pt x="1126" y="4632"/>
                    </a:lnTo>
                    <a:lnTo>
                      <a:pt x="1011" y="4561"/>
                    </a:lnTo>
                    <a:lnTo>
                      <a:pt x="898" y="4485"/>
                    </a:lnTo>
                    <a:lnTo>
                      <a:pt x="792" y="4401"/>
                    </a:lnTo>
                    <a:lnTo>
                      <a:pt x="691" y="4313"/>
                    </a:lnTo>
                    <a:lnTo>
                      <a:pt x="595" y="4218"/>
                    </a:lnTo>
                    <a:lnTo>
                      <a:pt x="507" y="4116"/>
                    </a:lnTo>
                    <a:lnTo>
                      <a:pt x="423" y="4010"/>
                    </a:lnTo>
                    <a:lnTo>
                      <a:pt x="347" y="3899"/>
                    </a:lnTo>
                    <a:lnTo>
                      <a:pt x="277" y="3783"/>
                    </a:lnTo>
                    <a:lnTo>
                      <a:pt x="214" y="3662"/>
                    </a:lnTo>
                    <a:lnTo>
                      <a:pt x="158" y="3536"/>
                    </a:lnTo>
                    <a:lnTo>
                      <a:pt x="112" y="3408"/>
                    </a:lnTo>
                    <a:lnTo>
                      <a:pt x="72" y="3275"/>
                    </a:lnTo>
                    <a:lnTo>
                      <a:pt x="40" y="3139"/>
                    </a:lnTo>
                    <a:lnTo>
                      <a:pt x="18" y="3000"/>
                    </a:lnTo>
                    <a:lnTo>
                      <a:pt x="4" y="2858"/>
                    </a:lnTo>
                    <a:lnTo>
                      <a:pt x="0" y="2714"/>
                    </a:lnTo>
                    <a:lnTo>
                      <a:pt x="4" y="2575"/>
                    </a:lnTo>
                    <a:lnTo>
                      <a:pt x="16" y="2438"/>
                    </a:lnTo>
                    <a:lnTo>
                      <a:pt x="39" y="2303"/>
                    </a:lnTo>
                    <a:lnTo>
                      <a:pt x="67" y="2172"/>
                    </a:lnTo>
                    <a:lnTo>
                      <a:pt x="105" y="2043"/>
                    </a:lnTo>
                    <a:lnTo>
                      <a:pt x="149" y="1917"/>
                    </a:lnTo>
                    <a:lnTo>
                      <a:pt x="200" y="1795"/>
                    </a:lnTo>
                    <a:lnTo>
                      <a:pt x="259" y="1678"/>
                    </a:lnTo>
                    <a:lnTo>
                      <a:pt x="324" y="1563"/>
                    </a:lnTo>
                    <a:lnTo>
                      <a:pt x="396" y="1454"/>
                    </a:lnTo>
                    <a:lnTo>
                      <a:pt x="475" y="1350"/>
                    </a:lnTo>
                    <a:lnTo>
                      <a:pt x="559" y="1251"/>
                    </a:lnTo>
                    <a:lnTo>
                      <a:pt x="652" y="1152"/>
                    </a:lnTo>
                    <a:lnTo>
                      <a:pt x="750" y="1061"/>
                    </a:lnTo>
                    <a:lnTo>
                      <a:pt x="855" y="974"/>
                    </a:lnTo>
                    <a:lnTo>
                      <a:pt x="966" y="895"/>
                    </a:lnTo>
                    <a:lnTo>
                      <a:pt x="1081" y="822"/>
                    </a:lnTo>
                    <a:lnTo>
                      <a:pt x="1200" y="758"/>
                    </a:lnTo>
                    <a:lnTo>
                      <a:pt x="1323" y="699"/>
                    </a:lnTo>
                    <a:lnTo>
                      <a:pt x="1452" y="649"/>
                    </a:lnTo>
                    <a:lnTo>
                      <a:pt x="1583" y="605"/>
                    </a:lnTo>
                    <a:lnTo>
                      <a:pt x="1719" y="571"/>
                    </a:lnTo>
                    <a:lnTo>
                      <a:pt x="1857" y="545"/>
                    </a:lnTo>
                    <a:lnTo>
                      <a:pt x="1864" y="544"/>
                    </a:lnTo>
                    <a:lnTo>
                      <a:pt x="1872" y="541"/>
                    </a:lnTo>
                    <a:lnTo>
                      <a:pt x="1878" y="537"/>
                    </a:lnTo>
                    <a:lnTo>
                      <a:pt x="1884" y="529"/>
                    </a:lnTo>
                    <a:lnTo>
                      <a:pt x="1885" y="519"/>
                    </a:lnTo>
                    <a:lnTo>
                      <a:pt x="1885" y="465"/>
                    </a:lnTo>
                    <a:lnTo>
                      <a:pt x="1884" y="453"/>
                    </a:lnTo>
                    <a:lnTo>
                      <a:pt x="1879" y="445"/>
                    </a:lnTo>
                    <a:lnTo>
                      <a:pt x="1875" y="441"/>
                    </a:lnTo>
                    <a:lnTo>
                      <a:pt x="1869" y="438"/>
                    </a:lnTo>
                    <a:lnTo>
                      <a:pt x="1864" y="436"/>
                    </a:lnTo>
                    <a:lnTo>
                      <a:pt x="1813" y="409"/>
                    </a:lnTo>
                    <a:lnTo>
                      <a:pt x="1767" y="378"/>
                    </a:lnTo>
                    <a:lnTo>
                      <a:pt x="1725" y="342"/>
                    </a:lnTo>
                    <a:lnTo>
                      <a:pt x="1688" y="305"/>
                    </a:lnTo>
                    <a:lnTo>
                      <a:pt x="1650" y="265"/>
                    </a:lnTo>
                    <a:lnTo>
                      <a:pt x="1632" y="238"/>
                    </a:lnTo>
                    <a:lnTo>
                      <a:pt x="1622" y="212"/>
                    </a:lnTo>
                    <a:lnTo>
                      <a:pt x="1622" y="188"/>
                    </a:lnTo>
                    <a:lnTo>
                      <a:pt x="1628" y="166"/>
                    </a:lnTo>
                    <a:lnTo>
                      <a:pt x="1641" y="145"/>
                    </a:lnTo>
                    <a:lnTo>
                      <a:pt x="1662" y="124"/>
                    </a:lnTo>
                    <a:lnTo>
                      <a:pt x="1689" y="105"/>
                    </a:lnTo>
                    <a:lnTo>
                      <a:pt x="1721" y="88"/>
                    </a:lnTo>
                    <a:lnTo>
                      <a:pt x="1758" y="72"/>
                    </a:lnTo>
                    <a:lnTo>
                      <a:pt x="1798" y="57"/>
                    </a:lnTo>
                    <a:lnTo>
                      <a:pt x="1843" y="45"/>
                    </a:lnTo>
                    <a:lnTo>
                      <a:pt x="1890" y="33"/>
                    </a:lnTo>
                    <a:lnTo>
                      <a:pt x="1939" y="24"/>
                    </a:lnTo>
                    <a:lnTo>
                      <a:pt x="1990" y="15"/>
                    </a:lnTo>
                    <a:lnTo>
                      <a:pt x="2042" y="9"/>
                    </a:lnTo>
                    <a:lnTo>
                      <a:pt x="2094" y="4"/>
                    </a:lnTo>
                    <a:lnTo>
                      <a:pt x="2145" y="1"/>
                    </a:lnTo>
                    <a:lnTo>
                      <a:pt x="21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6" name="Google Shape;506;p15"/>
          <p:cNvGrpSpPr/>
          <p:nvPr/>
        </p:nvGrpSpPr>
        <p:grpSpPr>
          <a:xfrm>
            <a:off x="8863195" y="4511438"/>
            <a:ext cx="3007095" cy="993108"/>
            <a:chOff x="10660172" y="3517980"/>
            <a:chExt cx="4510644" cy="1489663"/>
          </a:xfrm>
        </p:grpSpPr>
        <p:grpSp>
          <p:nvGrpSpPr>
            <p:cNvPr id="507" name="Google Shape;507;p15"/>
            <p:cNvGrpSpPr/>
            <p:nvPr/>
          </p:nvGrpSpPr>
          <p:grpSpPr>
            <a:xfrm>
              <a:off x="10660172" y="3517980"/>
              <a:ext cx="4510644" cy="1489663"/>
              <a:chOff x="5943600" y="1796889"/>
              <a:chExt cx="2255321" cy="744831"/>
            </a:xfrm>
          </p:grpSpPr>
          <p:sp>
            <p:nvSpPr>
              <p:cNvPr id="508" name="Google Shape;508;p15"/>
              <p:cNvSpPr txBox="1"/>
              <p:nvPr/>
            </p:nvSpPr>
            <p:spPr>
              <a:xfrm>
                <a:off x="6570663" y="1796889"/>
                <a:ext cx="1628258" cy="744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None/>
                </a:pPr>
                <a:r>
                  <a:rPr b="1" lang="en-US" sz="1600">
                    <a:solidFill>
                      <a:schemeClr val="accent5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Customize</a:t>
                </a:r>
                <a:br>
                  <a:rPr b="1" i="1" lang="en-US" sz="16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20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Individualize your users’ experience with your organization</a:t>
                </a: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943600" y="1885950"/>
                <a:ext cx="520700" cy="520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0" name="Google Shape;510;p15"/>
            <p:cNvSpPr/>
            <p:nvPr/>
          </p:nvSpPr>
          <p:spPr>
            <a:xfrm>
              <a:off x="10914310" y="4263073"/>
              <a:ext cx="594417" cy="303654"/>
            </a:xfrm>
            <a:custGeom>
              <a:rect b="b" l="l" r="r" t="t"/>
              <a:pathLst>
                <a:path extrusionOk="0" h="118" w="230">
                  <a:moveTo>
                    <a:pt x="186" y="65"/>
                  </a:moveTo>
                  <a:cubicBezTo>
                    <a:pt x="200" y="65"/>
                    <a:pt x="211" y="54"/>
                    <a:pt x="211" y="40"/>
                  </a:cubicBezTo>
                  <a:cubicBezTo>
                    <a:pt x="211" y="27"/>
                    <a:pt x="200" y="16"/>
                    <a:pt x="186" y="16"/>
                  </a:cubicBezTo>
                  <a:cubicBezTo>
                    <a:pt x="172" y="16"/>
                    <a:pt x="161" y="27"/>
                    <a:pt x="161" y="40"/>
                  </a:cubicBezTo>
                  <a:cubicBezTo>
                    <a:pt x="161" y="54"/>
                    <a:pt x="172" y="65"/>
                    <a:pt x="186" y="65"/>
                  </a:cubicBezTo>
                  <a:close/>
                  <a:moveTo>
                    <a:pt x="207" y="72"/>
                  </a:moveTo>
                  <a:cubicBezTo>
                    <a:pt x="196" y="72"/>
                    <a:pt x="186" y="72"/>
                    <a:pt x="186" y="72"/>
                  </a:cubicBezTo>
                  <a:cubicBezTo>
                    <a:pt x="186" y="72"/>
                    <a:pt x="178" y="72"/>
                    <a:pt x="168" y="72"/>
                  </a:cubicBezTo>
                  <a:cubicBezTo>
                    <a:pt x="170" y="78"/>
                    <a:pt x="171" y="83"/>
                    <a:pt x="171" y="89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30" y="104"/>
                    <a:pt x="230" y="105"/>
                    <a:pt x="230" y="99"/>
                  </a:cubicBezTo>
                  <a:cubicBezTo>
                    <a:pt x="230" y="88"/>
                    <a:pt x="224" y="72"/>
                    <a:pt x="207" y="72"/>
                  </a:cubicBezTo>
                  <a:close/>
                  <a:moveTo>
                    <a:pt x="115" y="53"/>
                  </a:moveTo>
                  <a:cubicBezTo>
                    <a:pt x="130" y="53"/>
                    <a:pt x="142" y="41"/>
                    <a:pt x="142" y="27"/>
                  </a:cubicBezTo>
                  <a:cubicBezTo>
                    <a:pt x="142" y="12"/>
                    <a:pt x="130" y="0"/>
                    <a:pt x="115" y="0"/>
                  </a:cubicBezTo>
                  <a:cubicBezTo>
                    <a:pt x="101" y="0"/>
                    <a:pt x="89" y="12"/>
                    <a:pt x="89" y="27"/>
                  </a:cubicBezTo>
                  <a:cubicBezTo>
                    <a:pt x="89" y="41"/>
                    <a:pt x="101" y="53"/>
                    <a:pt x="115" y="53"/>
                  </a:cubicBezTo>
                  <a:close/>
                  <a:moveTo>
                    <a:pt x="137" y="61"/>
                  </a:moveTo>
                  <a:cubicBezTo>
                    <a:pt x="126" y="61"/>
                    <a:pt x="115" y="61"/>
                    <a:pt x="115" y="61"/>
                  </a:cubicBezTo>
                  <a:cubicBezTo>
                    <a:pt x="115" y="61"/>
                    <a:pt x="105" y="61"/>
                    <a:pt x="93" y="61"/>
                  </a:cubicBezTo>
                  <a:cubicBezTo>
                    <a:pt x="75" y="61"/>
                    <a:pt x="68" y="77"/>
                    <a:pt x="68" y="89"/>
                  </a:cubicBezTo>
                  <a:cubicBezTo>
                    <a:pt x="68" y="96"/>
                    <a:pt x="68" y="93"/>
                    <a:pt x="68" y="118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93"/>
                    <a:pt x="162" y="96"/>
                    <a:pt x="162" y="89"/>
                  </a:cubicBezTo>
                  <a:cubicBezTo>
                    <a:pt x="162" y="77"/>
                    <a:pt x="156" y="61"/>
                    <a:pt x="137" y="61"/>
                  </a:cubicBezTo>
                  <a:close/>
                  <a:moveTo>
                    <a:pt x="23" y="72"/>
                  </a:moveTo>
                  <a:cubicBezTo>
                    <a:pt x="6" y="72"/>
                    <a:pt x="0" y="88"/>
                    <a:pt x="0" y="99"/>
                  </a:cubicBezTo>
                  <a:cubicBezTo>
                    <a:pt x="0" y="105"/>
                    <a:pt x="0" y="104"/>
                    <a:pt x="0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3"/>
                    <a:pt x="60" y="78"/>
                    <a:pt x="63" y="72"/>
                  </a:cubicBezTo>
                  <a:cubicBezTo>
                    <a:pt x="53" y="72"/>
                    <a:pt x="44" y="72"/>
                    <a:pt x="44" y="72"/>
                  </a:cubicBezTo>
                  <a:cubicBezTo>
                    <a:pt x="44" y="72"/>
                    <a:pt x="35" y="72"/>
                    <a:pt x="23" y="72"/>
                  </a:cubicBezTo>
                  <a:close/>
                  <a:moveTo>
                    <a:pt x="44" y="65"/>
                  </a:moveTo>
                  <a:cubicBezTo>
                    <a:pt x="58" y="65"/>
                    <a:pt x="69" y="54"/>
                    <a:pt x="69" y="40"/>
                  </a:cubicBezTo>
                  <a:cubicBezTo>
                    <a:pt x="69" y="27"/>
                    <a:pt x="58" y="16"/>
                    <a:pt x="44" y="16"/>
                  </a:cubicBezTo>
                  <a:cubicBezTo>
                    <a:pt x="31" y="16"/>
                    <a:pt x="20" y="27"/>
                    <a:pt x="20" y="40"/>
                  </a:cubicBezTo>
                  <a:cubicBezTo>
                    <a:pt x="20" y="54"/>
                    <a:pt x="31" y="65"/>
                    <a:pt x="44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10918608" y="3892099"/>
              <a:ext cx="584391" cy="393891"/>
            </a:xfrm>
            <a:custGeom>
              <a:rect b="b" l="l" r="r" t="t"/>
              <a:pathLst>
                <a:path extrusionOk="0" h="153" w="226">
                  <a:moveTo>
                    <a:pt x="20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11" y="123"/>
                    <a:pt x="25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84" y="153"/>
                    <a:pt x="184" y="153"/>
                    <a:pt x="184" y="153"/>
                  </a:cubicBezTo>
                  <a:cubicBezTo>
                    <a:pt x="199" y="123"/>
                    <a:pt x="199" y="123"/>
                    <a:pt x="199" y="123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15" y="123"/>
                    <a:pt x="226" y="112"/>
                    <a:pt x="226" y="98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11"/>
                    <a:pt x="215" y="0"/>
                    <a:pt x="201" y="0"/>
                  </a:cubicBezTo>
                  <a:close/>
                  <a:moveTo>
                    <a:pt x="64" y="99"/>
                  </a:moveTo>
                  <a:cubicBezTo>
                    <a:pt x="60" y="99"/>
                    <a:pt x="56" y="96"/>
                    <a:pt x="56" y="91"/>
                  </a:cubicBezTo>
                  <a:cubicBezTo>
                    <a:pt x="56" y="87"/>
                    <a:pt x="60" y="83"/>
                    <a:pt x="64" y="83"/>
                  </a:cubicBezTo>
                  <a:cubicBezTo>
                    <a:pt x="69" y="83"/>
                    <a:pt x="73" y="87"/>
                    <a:pt x="73" y="91"/>
                  </a:cubicBezTo>
                  <a:cubicBezTo>
                    <a:pt x="73" y="96"/>
                    <a:pt x="69" y="99"/>
                    <a:pt x="64" y="99"/>
                  </a:cubicBezTo>
                  <a:close/>
                  <a:moveTo>
                    <a:pt x="97" y="99"/>
                  </a:moveTo>
                  <a:cubicBezTo>
                    <a:pt x="92" y="99"/>
                    <a:pt x="89" y="96"/>
                    <a:pt x="89" y="91"/>
                  </a:cubicBezTo>
                  <a:cubicBezTo>
                    <a:pt x="89" y="87"/>
                    <a:pt x="92" y="83"/>
                    <a:pt x="97" y="83"/>
                  </a:cubicBezTo>
                  <a:cubicBezTo>
                    <a:pt x="101" y="83"/>
                    <a:pt x="105" y="87"/>
                    <a:pt x="105" y="91"/>
                  </a:cubicBezTo>
                  <a:cubicBezTo>
                    <a:pt x="105" y="96"/>
                    <a:pt x="101" y="99"/>
                    <a:pt x="97" y="99"/>
                  </a:cubicBezTo>
                  <a:close/>
                  <a:moveTo>
                    <a:pt x="129" y="99"/>
                  </a:moveTo>
                  <a:cubicBezTo>
                    <a:pt x="125" y="99"/>
                    <a:pt x="121" y="96"/>
                    <a:pt x="121" y="91"/>
                  </a:cubicBezTo>
                  <a:cubicBezTo>
                    <a:pt x="121" y="87"/>
                    <a:pt x="125" y="83"/>
                    <a:pt x="129" y="83"/>
                  </a:cubicBezTo>
                  <a:cubicBezTo>
                    <a:pt x="134" y="83"/>
                    <a:pt x="138" y="87"/>
                    <a:pt x="138" y="91"/>
                  </a:cubicBezTo>
                  <a:cubicBezTo>
                    <a:pt x="138" y="96"/>
                    <a:pt x="134" y="99"/>
                    <a:pt x="129" y="99"/>
                  </a:cubicBezTo>
                  <a:close/>
                  <a:moveTo>
                    <a:pt x="162" y="99"/>
                  </a:moveTo>
                  <a:cubicBezTo>
                    <a:pt x="158" y="99"/>
                    <a:pt x="154" y="96"/>
                    <a:pt x="154" y="91"/>
                  </a:cubicBezTo>
                  <a:cubicBezTo>
                    <a:pt x="154" y="87"/>
                    <a:pt x="158" y="83"/>
                    <a:pt x="162" y="83"/>
                  </a:cubicBezTo>
                  <a:cubicBezTo>
                    <a:pt x="166" y="83"/>
                    <a:pt x="170" y="87"/>
                    <a:pt x="170" y="91"/>
                  </a:cubicBezTo>
                  <a:cubicBezTo>
                    <a:pt x="170" y="96"/>
                    <a:pt x="166" y="99"/>
                    <a:pt x="162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15"/>
          <p:cNvSpPr/>
          <p:nvPr/>
        </p:nvSpPr>
        <p:spPr>
          <a:xfrm flipH="1">
            <a:off x="2779681" y="3592153"/>
            <a:ext cx="393005" cy="393210"/>
          </a:xfrm>
          <a:custGeom>
            <a:rect b="b" l="l" r="r" t="t"/>
            <a:pathLst>
              <a:path extrusionOk="0" h="82" w="83">
                <a:moveTo>
                  <a:pt x="55" y="8"/>
                </a:moveTo>
                <a:cubicBezTo>
                  <a:pt x="37" y="0"/>
                  <a:pt x="16" y="9"/>
                  <a:pt x="8" y="27"/>
                </a:cubicBezTo>
                <a:cubicBezTo>
                  <a:pt x="0" y="46"/>
                  <a:pt x="9" y="67"/>
                  <a:pt x="28" y="75"/>
                </a:cubicBezTo>
                <a:cubicBezTo>
                  <a:pt x="46" y="82"/>
                  <a:pt x="67" y="74"/>
                  <a:pt x="75" y="55"/>
                </a:cubicBezTo>
                <a:cubicBezTo>
                  <a:pt x="83" y="37"/>
                  <a:pt x="74" y="16"/>
                  <a:pt x="55" y="8"/>
                </a:cubicBezTo>
                <a:close/>
                <a:moveTo>
                  <a:pt x="61" y="28"/>
                </a:moveTo>
                <a:cubicBezTo>
                  <a:pt x="63" y="26"/>
                  <a:pt x="67" y="28"/>
                  <a:pt x="68" y="30"/>
                </a:cubicBezTo>
                <a:cubicBezTo>
                  <a:pt x="69" y="33"/>
                  <a:pt x="67" y="36"/>
                  <a:pt x="65" y="37"/>
                </a:cubicBezTo>
                <a:cubicBezTo>
                  <a:pt x="62" y="38"/>
                  <a:pt x="59" y="37"/>
                  <a:pt x="58" y="35"/>
                </a:cubicBezTo>
                <a:cubicBezTo>
                  <a:pt x="57" y="32"/>
                  <a:pt x="58" y="29"/>
                  <a:pt x="61" y="28"/>
                </a:cubicBezTo>
                <a:close/>
                <a:moveTo>
                  <a:pt x="52" y="15"/>
                </a:moveTo>
                <a:cubicBezTo>
                  <a:pt x="55" y="16"/>
                  <a:pt x="56" y="19"/>
                  <a:pt x="55" y="22"/>
                </a:cubicBezTo>
                <a:cubicBezTo>
                  <a:pt x="54" y="25"/>
                  <a:pt x="51" y="26"/>
                  <a:pt x="48" y="25"/>
                </a:cubicBezTo>
                <a:cubicBezTo>
                  <a:pt x="46" y="24"/>
                  <a:pt x="44" y="21"/>
                  <a:pt x="45" y="18"/>
                </a:cubicBezTo>
                <a:cubicBezTo>
                  <a:pt x="47" y="15"/>
                  <a:pt x="50" y="14"/>
                  <a:pt x="52" y="15"/>
                </a:cubicBezTo>
                <a:close/>
                <a:moveTo>
                  <a:pt x="31" y="15"/>
                </a:moveTo>
                <a:cubicBezTo>
                  <a:pt x="33" y="14"/>
                  <a:pt x="36" y="15"/>
                  <a:pt x="38" y="18"/>
                </a:cubicBezTo>
                <a:cubicBezTo>
                  <a:pt x="39" y="21"/>
                  <a:pt x="37" y="24"/>
                  <a:pt x="35" y="25"/>
                </a:cubicBezTo>
                <a:cubicBezTo>
                  <a:pt x="32" y="26"/>
                  <a:pt x="29" y="25"/>
                  <a:pt x="28" y="22"/>
                </a:cubicBezTo>
                <a:cubicBezTo>
                  <a:pt x="27" y="19"/>
                  <a:pt x="28" y="16"/>
                  <a:pt x="31" y="15"/>
                </a:cubicBezTo>
                <a:close/>
                <a:moveTo>
                  <a:pt x="15" y="30"/>
                </a:moveTo>
                <a:cubicBezTo>
                  <a:pt x="16" y="28"/>
                  <a:pt x="20" y="26"/>
                  <a:pt x="22" y="27"/>
                </a:cubicBezTo>
                <a:cubicBezTo>
                  <a:pt x="25" y="29"/>
                  <a:pt x="26" y="32"/>
                  <a:pt x="25" y="34"/>
                </a:cubicBezTo>
                <a:cubicBezTo>
                  <a:pt x="24" y="37"/>
                  <a:pt x="21" y="38"/>
                  <a:pt x="18" y="37"/>
                </a:cubicBezTo>
                <a:cubicBezTo>
                  <a:pt x="15" y="36"/>
                  <a:pt x="14" y="33"/>
                  <a:pt x="15" y="30"/>
                </a:cubicBezTo>
                <a:close/>
                <a:moveTo>
                  <a:pt x="22" y="55"/>
                </a:moveTo>
                <a:cubicBezTo>
                  <a:pt x="19" y="56"/>
                  <a:pt x="16" y="55"/>
                  <a:pt x="15" y="52"/>
                </a:cubicBezTo>
                <a:cubicBezTo>
                  <a:pt x="14" y="49"/>
                  <a:pt x="15" y="46"/>
                  <a:pt x="18" y="45"/>
                </a:cubicBezTo>
                <a:cubicBezTo>
                  <a:pt x="21" y="44"/>
                  <a:pt x="24" y="45"/>
                  <a:pt x="25" y="48"/>
                </a:cubicBezTo>
                <a:cubicBezTo>
                  <a:pt x="26" y="51"/>
                  <a:pt x="25" y="54"/>
                  <a:pt x="22" y="55"/>
                </a:cubicBezTo>
                <a:close/>
                <a:moveTo>
                  <a:pt x="31" y="67"/>
                </a:moveTo>
                <a:cubicBezTo>
                  <a:pt x="28" y="66"/>
                  <a:pt x="27" y="63"/>
                  <a:pt x="28" y="60"/>
                </a:cubicBezTo>
                <a:cubicBezTo>
                  <a:pt x="29" y="58"/>
                  <a:pt x="32" y="56"/>
                  <a:pt x="35" y="58"/>
                </a:cubicBezTo>
                <a:cubicBezTo>
                  <a:pt x="37" y="59"/>
                  <a:pt x="39" y="62"/>
                  <a:pt x="37" y="65"/>
                </a:cubicBezTo>
                <a:cubicBezTo>
                  <a:pt x="36" y="67"/>
                  <a:pt x="33" y="68"/>
                  <a:pt x="31" y="67"/>
                </a:cubicBezTo>
                <a:close/>
                <a:moveTo>
                  <a:pt x="36" y="54"/>
                </a:moveTo>
                <a:cubicBezTo>
                  <a:pt x="29" y="51"/>
                  <a:pt x="26" y="43"/>
                  <a:pt x="29" y="36"/>
                </a:cubicBezTo>
                <a:cubicBezTo>
                  <a:pt x="32" y="29"/>
                  <a:pt x="40" y="26"/>
                  <a:pt x="47" y="29"/>
                </a:cubicBezTo>
                <a:cubicBezTo>
                  <a:pt x="54" y="32"/>
                  <a:pt x="57" y="40"/>
                  <a:pt x="54" y="46"/>
                </a:cubicBezTo>
                <a:cubicBezTo>
                  <a:pt x="51" y="53"/>
                  <a:pt x="43" y="57"/>
                  <a:pt x="36" y="54"/>
                </a:cubicBezTo>
                <a:close/>
                <a:moveTo>
                  <a:pt x="52" y="67"/>
                </a:moveTo>
                <a:cubicBezTo>
                  <a:pt x="50" y="69"/>
                  <a:pt x="46" y="67"/>
                  <a:pt x="45" y="65"/>
                </a:cubicBezTo>
                <a:cubicBezTo>
                  <a:pt x="44" y="62"/>
                  <a:pt x="45" y="59"/>
                  <a:pt x="48" y="58"/>
                </a:cubicBezTo>
                <a:cubicBezTo>
                  <a:pt x="51" y="56"/>
                  <a:pt x="54" y="58"/>
                  <a:pt x="55" y="60"/>
                </a:cubicBezTo>
                <a:cubicBezTo>
                  <a:pt x="56" y="63"/>
                  <a:pt x="55" y="66"/>
                  <a:pt x="52" y="67"/>
                </a:cubicBezTo>
                <a:close/>
                <a:moveTo>
                  <a:pt x="61" y="55"/>
                </a:moveTo>
                <a:cubicBezTo>
                  <a:pt x="58" y="54"/>
                  <a:pt x="57" y="51"/>
                  <a:pt x="58" y="48"/>
                </a:cubicBezTo>
                <a:cubicBezTo>
                  <a:pt x="59" y="45"/>
                  <a:pt x="62" y="44"/>
                  <a:pt x="65" y="45"/>
                </a:cubicBezTo>
                <a:cubicBezTo>
                  <a:pt x="67" y="46"/>
                  <a:pt x="69" y="49"/>
                  <a:pt x="68" y="52"/>
                </a:cubicBezTo>
                <a:cubicBezTo>
                  <a:pt x="66" y="55"/>
                  <a:pt x="63" y="56"/>
                  <a:pt x="61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15"/>
          <p:cNvGrpSpPr/>
          <p:nvPr/>
        </p:nvGrpSpPr>
        <p:grpSpPr>
          <a:xfrm>
            <a:off x="5636926" y="3175230"/>
            <a:ext cx="2803307" cy="993108"/>
            <a:chOff x="5902322" y="2749551"/>
            <a:chExt cx="2102480" cy="744831"/>
          </a:xfrm>
        </p:grpSpPr>
        <p:sp>
          <p:nvSpPr>
            <p:cNvPr id="514" name="Google Shape;514;p15"/>
            <p:cNvSpPr txBox="1"/>
            <p:nvPr/>
          </p:nvSpPr>
          <p:spPr>
            <a:xfrm>
              <a:off x="6509084" y="2749551"/>
              <a:ext cx="1495718" cy="744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accent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Adhere</a:t>
              </a:r>
              <a:br>
                <a:rPr b="1" i="1" lang="en-US" sz="16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Stay compliant with GDPR and other communication policies</a:t>
              </a:r>
              <a:endParaRPr i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5902322" y="2831146"/>
              <a:ext cx="520700" cy="52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15"/>
          <p:cNvSpPr/>
          <p:nvPr/>
        </p:nvSpPr>
        <p:spPr>
          <a:xfrm>
            <a:off x="5813824" y="3464179"/>
            <a:ext cx="348400" cy="351723"/>
          </a:xfrm>
          <a:custGeom>
            <a:rect b="b" l="l" r="r" t="t"/>
            <a:pathLst>
              <a:path extrusionOk="0" h="186" w="199">
                <a:moveTo>
                  <a:pt x="27" y="88"/>
                </a:moveTo>
                <a:cubicBezTo>
                  <a:pt x="25" y="87"/>
                  <a:pt x="23" y="86"/>
                  <a:pt x="22" y="84"/>
                </a:cubicBezTo>
                <a:cubicBezTo>
                  <a:pt x="20" y="82"/>
                  <a:pt x="18" y="80"/>
                  <a:pt x="17" y="78"/>
                </a:cubicBezTo>
                <a:cubicBezTo>
                  <a:pt x="15" y="75"/>
                  <a:pt x="13" y="72"/>
                  <a:pt x="10" y="69"/>
                </a:cubicBezTo>
                <a:cubicBezTo>
                  <a:pt x="0" y="60"/>
                  <a:pt x="0" y="60"/>
                  <a:pt x="0" y="60"/>
                </a:cubicBezTo>
                <a:cubicBezTo>
                  <a:pt x="60" y="0"/>
                  <a:pt x="60" y="0"/>
                  <a:pt x="60" y="0"/>
                </a:cubicBezTo>
                <a:cubicBezTo>
                  <a:pt x="88" y="27"/>
                  <a:pt x="88" y="27"/>
                  <a:pt x="88" y="27"/>
                </a:cubicBezTo>
                <a:cubicBezTo>
                  <a:pt x="84" y="29"/>
                  <a:pt x="77" y="33"/>
                  <a:pt x="71" y="37"/>
                </a:cubicBezTo>
                <a:cubicBezTo>
                  <a:pt x="54" y="48"/>
                  <a:pt x="53" y="50"/>
                  <a:pt x="53" y="53"/>
                </a:cubicBezTo>
                <a:cubicBezTo>
                  <a:pt x="52" y="56"/>
                  <a:pt x="45" y="74"/>
                  <a:pt x="38" y="82"/>
                </a:cubicBezTo>
                <a:cubicBezTo>
                  <a:pt x="36" y="86"/>
                  <a:pt x="35" y="90"/>
                  <a:pt x="37" y="93"/>
                </a:cubicBezTo>
                <a:cubicBezTo>
                  <a:pt x="39" y="97"/>
                  <a:pt x="44" y="100"/>
                  <a:pt x="49" y="101"/>
                </a:cubicBezTo>
                <a:cubicBezTo>
                  <a:pt x="49" y="101"/>
                  <a:pt x="48" y="102"/>
                  <a:pt x="47" y="103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7" y="108"/>
                  <a:pt x="36" y="104"/>
                  <a:pt x="35" y="100"/>
                </a:cubicBezTo>
                <a:cubicBezTo>
                  <a:pt x="34" y="97"/>
                  <a:pt x="33" y="93"/>
                  <a:pt x="32" y="92"/>
                </a:cubicBezTo>
                <a:cubicBezTo>
                  <a:pt x="31" y="90"/>
                  <a:pt x="29" y="89"/>
                  <a:pt x="27" y="88"/>
                </a:cubicBezTo>
                <a:moveTo>
                  <a:pt x="128" y="82"/>
                </a:moveTo>
                <a:cubicBezTo>
                  <a:pt x="106" y="90"/>
                  <a:pt x="88" y="86"/>
                  <a:pt x="83" y="83"/>
                </a:cubicBezTo>
                <a:cubicBezTo>
                  <a:pt x="80" y="87"/>
                  <a:pt x="75" y="92"/>
                  <a:pt x="68" y="97"/>
                </a:cubicBezTo>
                <a:cubicBezTo>
                  <a:pt x="67" y="97"/>
                  <a:pt x="67" y="98"/>
                  <a:pt x="66" y="98"/>
                </a:cubicBezTo>
                <a:cubicBezTo>
                  <a:pt x="68" y="99"/>
                  <a:pt x="69" y="100"/>
                  <a:pt x="71" y="101"/>
                </a:cubicBezTo>
                <a:cubicBezTo>
                  <a:pt x="75" y="105"/>
                  <a:pt x="75" y="111"/>
                  <a:pt x="74" y="116"/>
                </a:cubicBezTo>
                <a:cubicBezTo>
                  <a:pt x="76" y="117"/>
                  <a:pt x="79" y="118"/>
                  <a:pt x="81" y="120"/>
                </a:cubicBezTo>
                <a:cubicBezTo>
                  <a:pt x="82" y="122"/>
                  <a:pt x="84" y="124"/>
                  <a:pt x="84" y="127"/>
                </a:cubicBezTo>
                <a:cubicBezTo>
                  <a:pt x="90" y="125"/>
                  <a:pt x="96" y="126"/>
                  <a:pt x="100" y="130"/>
                </a:cubicBezTo>
                <a:cubicBezTo>
                  <a:pt x="102" y="132"/>
                  <a:pt x="103" y="134"/>
                  <a:pt x="103" y="137"/>
                </a:cubicBezTo>
                <a:cubicBezTo>
                  <a:pt x="109" y="135"/>
                  <a:pt x="115" y="136"/>
                  <a:pt x="119" y="140"/>
                </a:cubicBezTo>
                <a:cubicBezTo>
                  <a:pt x="125" y="146"/>
                  <a:pt x="124" y="156"/>
                  <a:pt x="117" y="163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8" y="183"/>
                  <a:pt x="116" y="184"/>
                  <a:pt x="121" y="179"/>
                </a:cubicBezTo>
                <a:cubicBezTo>
                  <a:pt x="123" y="177"/>
                  <a:pt x="124" y="173"/>
                  <a:pt x="124" y="170"/>
                </a:cubicBezTo>
                <a:cubicBezTo>
                  <a:pt x="129" y="173"/>
                  <a:pt x="136" y="173"/>
                  <a:pt x="140" y="169"/>
                </a:cubicBezTo>
                <a:cubicBezTo>
                  <a:pt x="143" y="167"/>
                  <a:pt x="143" y="163"/>
                  <a:pt x="143" y="160"/>
                </a:cubicBezTo>
                <a:cubicBezTo>
                  <a:pt x="148" y="163"/>
                  <a:pt x="155" y="163"/>
                  <a:pt x="159" y="159"/>
                </a:cubicBezTo>
                <a:cubicBezTo>
                  <a:pt x="163" y="155"/>
                  <a:pt x="163" y="149"/>
                  <a:pt x="159" y="143"/>
                </a:cubicBezTo>
                <a:cubicBezTo>
                  <a:pt x="163" y="144"/>
                  <a:pt x="167" y="143"/>
                  <a:pt x="169" y="140"/>
                </a:cubicBezTo>
                <a:cubicBezTo>
                  <a:pt x="174" y="136"/>
                  <a:pt x="174" y="128"/>
                  <a:pt x="168" y="122"/>
                </a:cubicBezTo>
                <a:lnTo>
                  <a:pt x="128" y="82"/>
                </a:lnTo>
                <a:close/>
                <a:moveTo>
                  <a:pt x="116" y="143"/>
                </a:moveTo>
                <a:cubicBezTo>
                  <a:pt x="112" y="139"/>
                  <a:pt x="104" y="140"/>
                  <a:pt x="99" y="145"/>
                </a:cubicBezTo>
                <a:cubicBezTo>
                  <a:pt x="94" y="150"/>
                  <a:pt x="94" y="150"/>
                  <a:pt x="94" y="150"/>
                </a:cubicBezTo>
                <a:cubicBezTo>
                  <a:pt x="99" y="145"/>
                  <a:pt x="100" y="137"/>
                  <a:pt x="96" y="133"/>
                </a:cubicBezTo>
                <a:cubicBezTo>
                  <a:pt x="92" y="129"/>
                  <a:pt x="85" y="130"/>
                  <a:pt x="80" y="135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80" y="135"/>
                  <a:pt x="81" y="127"/>
                  <a:pt x="77" y="123"/>
                </a:cubicBezTo>
                <a:cubicBezTo>
                  <a:pt x="73" y="119"/>
                  <a:pt x="66" y="120"/>
                  <a:pt x="61" y="125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70" y="116"/>
                  <a:pt x="71" y="108"/>
                  <a:pt x="67" y="104"/>
                </a:cubicBezTo>
                <a:cubicBezTo>
                  <a:pt x="63" y="100"/>
                  <a:pt x="56" y="101"/>
                  <a:pt x="51" y="10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26" y="131"/>
                  <a:pt x="25" y="139"/>
                  <a:pt x="29" y="143"/>
                </a:cubicBezTo>
                <a:cubicBezTo>
                  <a:pt x="32" y="146"/>
                  <a:pt x="38" y="146"/>
                  <a:pt x="43" y="143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36" y="150"/>
                  <a:pt x="35" y="158"/>
                  <a:pt x="39" y="162"/>
                </a:cubicBezTo>
                <a:cubicBezTo>
                  <a:pt x="43" y="166"/>
                  <a:pt x="50" y="165"/>
                  <a:pt x="55" y="160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55" y="160"/>
                  <a:pt x="54" y="168"/>
                  <a:pt x="58" y="172"/>
                </a:cubicBezTo>
                <a:cubicBezTo>
                  <a:pt x="62" y="176"/>
                  <a:pt x="70" y="175"/>
                  <a:pt x="75" y="170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4" y="170"/>
                  <a:pt x="73" y="178"/>
                  <a:pt x="77" y="182"/>
                </a:cubicBezTo>
                <a:cubicBezTo>
                  <a:pt x="81" y="186"/>
                  <a:pt x="89" y="185"/>
                  <a:pt x="94" y="180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19" y="155"/>
                  <a:pt x="120" y="147"/>
                  <a:pt x="116" y="143"/>
                </a:cubicBezTo>
                <a:moveTo>
                  <a:pt x="142" y="1"/>
                </a:moveTo>
                <a:cubicBezTo>
                  <a:pt x="119" y="23"/>
                  <a:pt x="119" y="23"/>
                  <a:pt x="119" y="23"/>
                </a:cubicBezTo>
                <a:cubicBezTo>
                  <a:pt x="113" y="29"/>
                  <a:pt x="94" y="32"/>
                  <a:pt x="92" y="33"/>
                </a:cubicBezTo>
                <a:cubicBezTo>
                  <a:pt x="89" y="33"/>
                  <a:pt x="59" y="52"/>
                  <a:pt x="59" y="54"/>
                </a:cubicBezTo>
                <a:cubicBezTo>
                  <a:pt x="59" y="56"/>
                  <a:pt x="51" y="76"/>
                  <a:pt x="44" y="86"/>
                </a:cubicBezTo>
                <a:cubicBezTo>
                  <a:pt x="39" y="93"/>
                  <a:pt x="54" y="98"/>
                  <a:pt x="64" y="92"/>
                </a:cubicBezTo>
                <a:cubicBezTo>
                  <a:pt x="76" y="83"/>
                  <a:pt x="82" y="74"/>
                  <a:pt x="82" y="74"/>
                </a:cubicBezTo>
                <a:cubicBezTo>
                  <a:pt x="82" y="74"/>
                  <a:pt x="88" y="79"/>
                  <a:pt x="103" y="80"/>
                </a:cubicBezTo>
                <a:cubicBezTo>
                  <a:pt x="120" y="81"/>
                  <a:pt x="130" y="77"/>
                  <a:pt x="130" y="77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3" y="103"/>
                  <a:pt x="165" y="94"/>
                  <a:pt x="167" y="91"/>
                </a:cubicBezTo>
                <a:cubicBezTo>
                  <a:pt x="170" y="87"/>
                  <a:pt x="174" y="87"/>
                  <a:pt x="178" y="83"/>
                </a:cubicBezTo>
                <a:cubicBezTo>
                  <a:pt x="181" y="79"/>
                  <a:pt x="194" y="63"/>
                  <a:pt x="199" y="58"/>
                </a:cubicBezTo>
                <a:lnTo>
                  <a:pt x="1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5"/>
          <p:cNvSpPr txBox="1"/>
          <p:nvPr/>
        </p:nvSpPr>
        <p:spPr>
          <a:xfrm>
            <a:off x="813047" y="1258019"/>
            <a:ext cx="7157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lang="en-US" sz="36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Why use an EPC?</a:t>
            </a:r>
            <a:endParaRPr b="1" i="0" sz="36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6"/>
          <p:cNvSpPr/>
          <p:nvPr/>
        </p:nvSpPr>
        <p:spPr>
          <a:xfrm>
            <a:off x="5305751" y="2612344"/>
            <a:ext cx="1428926" cy="1979247"/>
          </a:xfrm>
          <a:custGeom>
            <a:rect b="b" l="l" r="r" t="t"/>
            <a:pathLst>
              <a:path extrusionOk="0" h="371" w="260">
                <a:moveTo>
                  <a:pt x="126" y="333"/>
                </a:moveTo>
                <a:cubicBezTo>
                  <a:pt x="131" y="357"/>
                  <a:pt x="129" y="371"/>
                  <a:pt x="130" y="370"/>
                </a:cubicBezTo>
                <a:cubicBezTo>
                  <a:pt x="130" y="371"/>
                  <a:pt x="129" y="357"/>
                  <a:pt x="133" y="333"/>
                </a:cubicBezTo>
                <a:cubicBezTo>
                  <a:pt x="138" y="309"/>
                  <a:pt x="156" y="280"/>
                  <a:pt x="192" y="247"/>
                </a:cubicBezTo>
                <a:cubicBezTo>
                  <a:pt x="208" y="230"/>
                  <a:pt x="227" y="212"/>
                  <a:pt x="240" y="190"/>
                </a:cubicBezTo>
                <a:cubicBezTo>
                  <a:pt x="253" y="168"/>
                  <a:pt x="260" y="142"/>
                  <a:pt x="257" y="115"/>
                </a:cubicBezTo>
                <a:cubicBezTo>
                  <a:pt x="254" y="87"/>
                  <a:pt x="241" y="59"/>
                  <a:pt x="219" y="37"/>
                </a:cubicBezTo>
                <a:cubicBezTo>
                  <a:pt x="196" y="15"/>
                  <a:pt x="164" y="0"/>
                  <a:pt x="130" y="0"/>
                </a:cubicBezTo>
                <a:cubicBezTo>
                  <a:pt x="96" y="0"/>
                  <a:pt x="64" y="15"/>
                  <a:pt x="41" y="37"/>
                </a:cubicBezTo>
                <a:cubicBezTo>
                  <a:pt x="18" y="59"/>
                  <a:pt x="5" y="87"/>
                  <a:pt x="3" y="115"/>
                </a:cubicBezTo>
                <a:cubicBezTo>
                  <a:pt x="0" y="142"/>
                  <a:pt x="7" y="168"/>
                  <a:pt x="20" y="190"/>
                </a:cubicBezTo>
                <a:cubicBezTo>
                  <a:pt x="33" y="212"/>
                  <a:pt x="51" y="230"/>
                  <a:pt x="68" y="247"/>
                </a:cubicBezTo>
                <a:cubicBezTo>
                  <a:pt x="103" y="280"/>
                  <a:pt x="121" y="309"/>
                  <a:pt x="126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6"/>
          <p:cNvSpPr/>
          <p:nvPr/>
        </p:nvSpPr>
        <p:spPr>
          <a:xfrm>
            <a:off x="5932376" y="4420827"/>
            <a:ext cx="1878492" cy="1376867"/>
          </a:xfrm>
          <a:custGeom>
            <a:rect b="b" l="l" r="r" t="t"/>
            <a:pathLst>
              <a:path extrusionOk="0" h="258" w="342">
                <a:moveTo>
                  <a:pt x="77" y="120"/>
                </a:moveTo>
                <a:cubicBezTo>
                  <a:pt x="83" y="144"/>
                  <a:pt x="89" y="168"/>
                  <a:pt x="102" y="190"/>
                </a:cubicBezTo>
                <a:cubicBezTo>
                  <a:pt x="114" y="212"/>
                  <a:pt x="133" y="232"/>
                  <a:pt x="159" y="243"/>
                </a:cubicBezTo>
                <a:cubicBezTo>
                  <a:pt x="184" y="254"/>
                  <a:pt x="215" y="258"/>
                  <a:pt x="245" y="249"/>
                </a:cubicBezTo>
                <a:cubicBezTo>
                  <a:pt x="276" y="240"/>
                  <a:pt x="305" y="220"/>
                  <a:pt x="321" y="190"/>
                </a:cubicBezTo>
                <a:cubicBezTo>
                  <a:pt x="339" y="161"/>
                  <a:pt x="342" y="126"/>
                  <a:pt x="334" y="95"/>
                </a:cubicBezTo>
                <a:cubicBezTo>
                  <a:pt x="326" y="65"/>
                  <a:pt x="308" y="39"/>
                  <a:pt x="286" y="23"/>
                </a:cubicBezTo>
                <a:cubicBezTo>
                  <a:pt x="263" y="7"/>
                  <a:pt x="237" y="0"/>
                  <a:pt x="212" y="0"/>
                </a:cubicBezTo>
                <a:cubicBezTo>
                  <a:pt x="186" y="0"/>
                  <a:pt x="162" y="8"/>
                  <a:pt x="138" y="13"/>
                </a:cubicBezTo>
                <a:cubicBezTo>
                  <a:pt x="92" y="28"/>
                  <a:pt x="58" y="28"/>
                  <a:pt x="35" y="21"/>
                </a:cubicBezTo>
                <a:cubicBezTo>
                  <a:pt x="12" y="13"/>
                  <a:pt x="1" y="5"/>
                  <a:pt x="1" y="5"/>
                </a:cubicBezTo>
                <a:cubicBezTo>
                  <a:pt x="0" y="5"/>
                  <a:pt x="13" y="11"/>
                  <a:pt x="31" y="27"/>
                </a:cubicBezTo>
                <a:cubicBezTo>
                  <a:pt x="49" y="43"/>
                  <a:pt x="66" y="73"/>
                  <a:pt x="77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4229561" y="4420827"/>
            <a:ext cx="1872959" cy="1376867"/>
          </a:xfrm>
          <a:custGeom>
            <a:rect b="b" l="l" r="r" t="t"/>
            <a:pathLst>
              <a:path extrusionOk="0" h="258" w="341">
                <a:moveTo>
                  <a:pt x="310" y="27"/>
                </a:moveTo>
                <a:cubicBezTo>
                  <a:pt x="328" y="11"/>
                  <a:pt x="341" y="5"/>
                  <a:pt x="341" y="5"/>
                </a:cubicBezTo>
                <a:cubicBezTo>
                  <a:pt x="341" y="5"/>
                  <a:pt x="330" y="13"/>
                  <a:pt x="307" y="21"/>
                </a:cubicBezTo>
                <a:cubicBezTo>
                  <a:pt x="284" y="28"/>
                  <a:pt x="249" y="28"/>
                  <a:pt x="203" y="13"/>
                </a:cubicBezTo>
                <a:cubicBezTo>
                  <a:pt x="180" y="8"/>
                  <a:pt x="155" y="0"/>
                  <a:pt x="130" y="0"/>
                </a:cubicBezTo>
                <a:cubicBezTo>
                  <a:pt x="105" y="0"/>
                  <a:pt x="78" y="7"/>
                  <a:pt x="56" y="23"/>
                </a:cubicBezTo>
                <a:cubicBezTo>
                  <a:pt x="34" y="39"/>
                  <a:pt x="15" y="65"/>
                  <a:pt x="8" y="95"/>
                </a:cubicBezTo>
                <a:cubicBezTo>
                  <a:pt x="0" y="126"/>
                  <a:pt x="3" y="161"/>
                  <a:pt x="20" y="190"/>
                </a:cubicBezTo>
                <a:cubicBezTo>
                  <a:pt x="37" y="220"/>
                  <a:pt x="66" y="240"/>
                  <a:pt x="96" y="249"/>
                </a:cubicBezTo>
                <a:cubicBezTo>
                  <a:pt x="127" y="258"/>
                  <a:pt x="158" y="254"/>
                  <a:pt x="183" y="243"/>
                </a:cubicBezTo>
                <a:cubicBezTo>
                  <a:pt x="208" y="232"/>
                  <a:pt x="227" y="212"/>
                  <a:pt x="240" y="190"/>
                </a:cubicBezTo>
                <a:cubicBezTo>
                  <a:pt x="252" y="168"/>
                  <a:pt x="258" y="144"/>
                  <a:pt x="265" y="120"/>
                </a:cubicBezTo>
                <a:cubicBezTo>
                  <a:pt x="276" y="73"/>
                  <a:pt x="292" y="43"/>
                  <a:pt x="310" y="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6"/>
          <p:cNvSpPr/>
          <p:nvPr/>
        </p:nvSpPr>
        <p:spPr>
          <a:xfrm flipH="1" rot="2101201">
            <a:off x="5288132" y="3823862"/>
            <a:ext cx="1411597" cy="1372124"/>
          </a:xfrm>
          <a:prstGeom prst="ellipse">
            <a:avLst/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6"/>
          <p:cNvSpPr txBox="1"/>
          <p:nvPr/>
        </p:nvSpPr>
        <p:spPr>
          <a:xfrm>
            <a:off x="5425489" y="1211916"/>
            <a:ext cx="1453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Centralize</a:t>
            </a:r>
            <a:endParaRPr b="1" sz="1600">
              <a:solidFill>
                <a:schemeClr val="accent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7" name="Google Shape;527;p16"/>
          <p:cNvSpPr txBox="1"/>
          <p:nvPr/>
        </p:nvSpPr>
        <p:spPr>
          <a:xfrm>
            <a:off x="2413849" y="4722443"/>
            <a:ext cx="14029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Synchronize</a:t>
            </a:r>
            <a:endParaRPr b="1" sz="16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8" name="Google Shape;528;p16"/>
          <p:cNvSpPr txBox="1"/>
          <p:nvPr/>
        </p:nvSpPr>
        <p:spPr>
          <a:xfrm>
            <a:off x="5392152" y="1511085"/>
            <a:ext cx="1318199" cy="284933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Add your EPC to your member profile area. </a:t>
            </a:r>
            <a:endParaRPr/>
          </a:p>
        </p:txBody>
      </p:sp>
      <p:sp>
        <p:nvSpPr>
          <p:cNvPr id="529" name="Google Shape;529;p16"/>
          <p:cNvSpPr txBox="1"/>
          <p:nvPr/>
        </p:nvSpPr>
        <p:spPr>
          <a:xfrm>
            <a:off x="1644208" y="5044455"/>
            <a:ext cx="2117129" cy="432353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Integrate EPC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campaigns into your communications calendar</a:t>
            </a:r>
            <a:endParaRPr/>
          </a:p>
        </p:txBody>
      </p:sp>
      <p:sp>
        <p:nvSpPr>
          <p:cNvPr id="530" name="Google Shape;530;p16"/>
          <p:cNvSpPr txBox="1"/>
          <p:nvPr/>
        </p:nvSpPr>
        <p:spPr>
          <a:xfrm>
            <a:off x="8086886" y="4707912"/>
            <a:ext cx="12682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Externalize</a:t>
            </a:r>
            <a:endParaRPr b="1" sz="16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1" name="Google Shape;531;p16"/>
          <p:cNvSpPr txBox="1"/>
          <p:nvPr/>
        </p:nvSpPr>
        <p:spPr>
          <a:xfrm>
            <a:off x="8168364" y="5031894"/>
            <a:ext cx="2158484" cy="444914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Promote your Email Preference Center to non-members (i.e. website)</a:t>
            </a:r>
            <a:endParaRPr/>
          </a:p>
        </p:txBody>
      </p:sp>
      <p:sp>
        <p:nvSpPr>
          <p:cNvPr id="532" name="Google Shape;532;p16"/>
          <p:cNvSpPr/>
          <p:nvPr/>
        </p:nvSpPr>
        <p:spPr>
          <a:xfrm>
            <a:off x="4663009" y="4861824"/>
            <a:ext cx="446923" cy="430189"/>
          </a:xfrm>
          <a:custGeom>
            <a:rect b="b" l="l" r="r" t="t"/>
            <a:pathLst>
              <a:path extrusionOk="0" h="83" w="95">
                <a:moveTo>
                  <a:pt x="95" y="24"/>
                </a:moveTo>
                <a:lnTo>
                  <a:pt x="48" y="0"/>
                </a:lnTo>
                <a:lnTo>
                  <a:pt x="0" y="24"/>
                </a:lnTo>
                <a:lnTo>
                  <a:pt x="48" y="48"/>
                </a:lnTo>
                <a:lnTo>
                  <a:pt x="95" y="24"/>
                </a:lnTo>
                <a:moveTo>
                  <a:pt x="48" y="8"/>
                </a:moveTo>
                <a:lnTo>
                  <a:pt x="80" y="24"/>
                </a:lnTo>
                <a:lnTo>
                  <a:pt x="48" y="40"/>
                </a:lnTo>
                <a:lnTo>
                  <a:pt x="17" y="24"/>
                </a:lnTo>
                <a:lnTo>
                  <a:pt x="48" y="8"/>
                </a:lnTo>
                <a:moveTo>
                  <a:pt x="86" y="37"/>
                </a:moveTo>
                <a:lnTo>
                  <a:pt x="95" y="42"/>
                </a:lnTo>
                <a:lnTo>
                  <a:pt x="48" y="66"/>
                </a:lnTo>
                <a:lnTo>
                  <a:pt x="0" y="42"/>
                </a:lnTo>
                <a:lnTo>
                  <a:pt x="10" y="37"/>
                </a:lnTo>
                <a:lnTo>
                  <a:pt x="48" y="56"/>
                </a:lnTo>
                <a:lnTo>
                  <a:pt x="86" y="37"/>
                </a:lnTo>
                <a:moveTo>
                  <a:pt x="86" y="55"/>
                </a:moveTo>
                <a:lnTo>
                  <a:pt x="95" y="60"/>
                </a:lnTo>
                <a:lnTo>
                  <a:pt x="48" y="83"/>
                </a:lnTo>
                <a:lnTo>
                  <a:pt x="0" y="60"/>
                </a:lnTo>
                <a:lnTo>
                  <a:pt x="10" y="55"/>
                </a:lnTo>
                <a:lnTo>
                  <a:pt x="48" y="74"/>
                </a:lnTo>
                <a:lnTo>
                  <a:pt x="86" y="55"/>
                </a:lnTo>
                <a:moveTo>
                  <a:pt x="86" y="55"/>
                </a:moveTo>
                <a:lnTo>
                  <a:pt x="86" y="55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6853424" y="4871214"/>
            <a:ext cx="457200" cy="384175"/>
            <a:chOff x="4092" y="3320"/>
            <a:chExt cx="432" cy="363"/>
          </a:xfrm>
        </p:grpSpPr>
        <p:sp>
          <p:nvSpPr>
            <p:cNvPr id="534" name="Google Shape;534;p16"/>
            <p:cNvSpPr/>
            <p:nvPr/>
          </p:nvSpPr>
          <p:spPr>
            <a:xfrm>
              <a:off x="4200" y="3365"/>
              <a:ext cx="214" cy="12"/>
            </a:xfrm>
            <a:custGeom>
              <a:rect b="b" l="l" r="r" t="t"/>
              <a:pathLst>
                <a:path extrusionOk="0" h="5" w="89">
                  <a:moveTo>
                    <a:pt x="8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9" y="1"/>
                    <a:pt x="89" y="2"/>
                  </a:cubicBezTo>
                  <a:cubicBezTo>
                    <a:pt x="89" y="4"/>
                    <a:pt x="87" y="5"/>
                    <a:pt x="8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5" name="Google Shape;535;p16"/>
            <p:cNvCxnSpPr/>
            <p:nvPr/>
          </p:nvCxnSpPr>
          <p:spPr>
            <a:xfrm>
              <a:off x="4407" y="3387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36" name="Google Shape;536;p16"/>
            <p:cNvCxnSpPr/>
            <p:nvPr/>
          </p:nvCxnSpPr>
          <p:spPr>
            <a:xfrm>
              <a:off x="4407" y="3387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37" name="Google Shape;537;p16"/>
            <p:cNvCxnSpPr/>
            <p:nvPr/>
          </p:nvCxnSpPr>
          <p:spPr>
            <a:xfrm>
              <a:off x="4208" y="3387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38" name="Google Shape;538;p16"/>
            <p:cNvCxnSpPr/>
            <p:nvPr/>
          </p:nvCxnSpPr>
          <p:spPr>
            <a:xfrm>
              <a:off x="4208" y="3387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sp>
          <p:nvSpPr>
            <p:cNvPr id="539" name="Google Shape;539;p16"/>
            <p:cNvSpPr/>
            <p:nvPr/>
          </p:nvSpPr>
          <p:spPr>
            <a:xfrm>
              <a:off x="4200" y="3413"/>
              <a:ext cx="214" cy="12"/>
            </a:xfrm>
            <a:custGeom>
              <a:rect b="b" l="l" r="r" t="t"/>
              <a:pathLst>
                <a:path extrusionOk="0" h="5" w="89">
                  <a:moveTo>
                    <a:pt x="8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9" y="1"/>
                    <a:pt x="89" y="3"/>
                  </a:cubicBezTo>
                  <a:cubicBezTo>
                    <a:pt x="89" y="4"/>
                    <a:pt x="87" y="5"/>
                    <a:pt x="8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0" name="Google Shape;540;p16"/>
            <p:cNvCxnSpPr/>
            <p:nvPr/>
          </p:nvCxnSpPr>
          <p:spPr>
            <a:xfrm>
              <a:off x="4407" y="3452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41" name="Google Shape;541;p16"/>
            <p:cNvCxnSpPr/>
            <p:nvPr/>
          </p:nvCxnSpPr>
          <p:spPr>
            <a:xfrm>
              <a:off x="4407" y="3452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42" name="Google Shape;542;p16"/>
            <p:cNvCxnSpPr/>
            <p:nvPr/>
          </p:nvCxnSpPr>
          <p:spPr>
            <a:xfrm>
              <a:off x="4208" y="3452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43" name="Google Shape;543;p16"/>
            <p:cNvCxnSpPr/>
            <p:nvPr/>
          </p:nvCxnSpPr>
          <p:spPr>
            <a:xfrm>
              <a:off x="4208" y="3452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sp>
          <p:nvSpPr>
            <p:cNvPr id="544" name="Google Shape;544;p16"/>
            <p:cNvSpPr/>
            <p:nvPr/>
          </p:nvSpPr>
          <p:spPr>
            <a:xfrm>
              <a:off x="4162" y="3320"/>
              <a:ext cx="290" cy="146"/>
            </a:xfrm>
            <a:custGeom>
              <a:rect b="b" l="l" r="r" t="t"/>
              <a:pathLst>
                <a:path extrusionOk="0" h="61" w="121">
                  <a:moveTo>
                    <a:pt x="117" y="61"/>
                  </a:moveTo>
                  <a:cubicBezTo>
                    <a:pt x="115" y="61"/>
                    <a:pt x="114" y="60"/>
                    <a:pt x="114" y="58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8"/>
                    <a:pt x="112" y="7"/>
                    <a:pt x="1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60"/>
                    <a:pt x="6" y="61"/>
                    <a:pt x="4" y="61"/>
                  </a:cubicBezTo>
                  <a:cubicBezTo>
                    <a:pt x="2" y="61"/>
                    <a:pt x="0" y="60"/>
                    <a:pt x="0" y="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1" y="4"/>
                    <a:pt x="121" y="10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60"/>
                    <a:pt x="119" y="61"/>
                    <a:pt x="117" y="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4095" y="3368"/>
              <a:ext cx="57" cy="82"/>
            </a:xfrm>
            <a:custGeom>
              <a:rect b="b" l="l" r="r" t="t"/>
              <a:pathLst>
                <a:path extrusionOk="0" h="34" w="24">
                  <a:moveTo>
                    <a:pt x="0" y="1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2" y="34"/>
                    <a:pt x="21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4464" y="3370"/>
              <a:ext cx="58" cy="80"/>
            </a:xfrm>
            <a:custGeom>
              <a:rect b="b" l="l" r="r" t="t"/>
              <a:pathLst>
                <a:path extrusionOk="0" h="33" w="24">
                  <a:moveTo>
                    <a:pt x="2" y="0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7"/>
                    <a:pt x="23" y="1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092" y="3430"/>
              <a:ext cx="140" cy="248"/>
            </a:xfrm>
            <a:custGeom>
              <a:rect b="b" l="l" r="r" t="t"/>
              <a:pathLst>
                <a:path extrusionOk="0" h="103" w="58">
                  <a:moveTo>
                    <a:pt x="0" y="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1" y="103"/>
                    <a:pt x="2" y="10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3"/>
                    <a:pt x="58" y="42"/>
                    <a:pt x="57" y="4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383" y="3430"/>
              <a:ext cx="141" cy="248"/>
            </a:xfrm>
            <a:custGeom>
              <a:rect b="b" l="l" r="r" t="t"/>
              <a:pathLst>
                <a:path extrusionOk="0" h="103" w="59">
                  <a:moveTo>
                    <a:pt x="59" y="2"/>
                  </a:moveTo>
                  <a:cubicBezTo>
                    <a:pt x="59" y="101"/>
                    <a:pt x="59" y="101"/>
                    <a:pt x="59" y="101"/>
                  </a:cubicBezTo>
                  <a:cubicBezTo>
                    <a:pt x="59" y="102"/>
                    <a:pt x="57" y="103"/>
                    <a:pt x="56" y="10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9" name="Google Shape;549;p16"/>
            <p:cNvCxnSpPr/>
            <p:nvPr/>
          </p:nvCxnSpPr>
          <p:spPr>
            <a:xfrm>
              <a:off x="4112" y="3683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cxnSp>
          <p:nvCxnSpPr>
            <p:cNvPr id="550" name="Google Shape;550;p16"/>
            <p:cNvCxnSpPr/>
            <p:nvPr/>
          </p:nvCxnSpPr>
          <p:spPr>
            <a:xfrm>
              <a:off x="4112" y="3683"/>
              <a:ext cx="0" cy="0"/>
            </a:xfrm>
            <a:prstGeom prst="straightConnector1">
              <a:avLst/>
            </a:prstGeom>
            <a:solidFill>
              <a:schemeClr val="lt1"/>
            </a:solidFill>
            <a:ln>
              <a:noFill/>
            </a:ln>
          </p:spPr>
        </p:cxnSp>
        <p:sp>
          <p:nvSpPr>
            <p:cNvPr id="551" name="Google Shape;551;p16"/>
            <p:cNvSpPr/>
            <p:nvPr/>
          </p:nvSpPr>
          <p:spPr>
            <a:xfrm>
              <a:off x="4116" y="3481"/>
              <a:ext cx="380" cy="202"/>
            </a:xfrm>
            <a:custGeom>
              <a:rect b="b" l="l" r="r" t="t"/>
              <a:pathLst>
                <a:path extrusionOk="0" h="84" w="158">
                  <a:moveTo>
                    <a:pt x="78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4"/>
                    <a:pt x="2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8" y="84"/>
                    <a:pt x="158" y="82"/>
                    <a:pt x="158" y="8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16"/>
          <p:cNvGrpSpPr/>
          <p:nvPr/>
        </p:nvGrpSpPr>
        <p:grpSpPr>
          <a:xfrm>
            <a:off x="5876794" y="3076049"/>
            <a:ext cx="310231" cy="363153"/>
            <a:chOff x="6980238" y="-342900"/>
            <a:chExt cx="1150937" cy="1311275"/>
          </a:xfrm>
        </p:grpSpPr>
        <p:sp>
          <p:nvSpPr>
            <p:cNvPr id="553" name="Google Shape;553;p16"/>
            <p:cNvSpPr/>
            <p:nvPr/>
          </p:nvSpPr>
          <p:spPr>
            <a:xfrm>
              <a:off x="6980238" y="-342900"/>
              <a:ext cx="1150937" cy="1311275"/>
            </a:xfrm>
            <a:custGeom>
              <a:rect b="b" l="l" r="r" t="t"/>
              <a:pathLst>
                <a:path extrusionOk="0" h="347" w="304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7885113" y="681038"/>
              <a:ext cx="82550" cy="841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7885113" y="434975"/>
              <a:ext cx="82550" cy="841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7885113" y="190500"/>
              <a:ext cx="82550" cy="825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16"/>
          <p:cNvSpPr txBox="1"/>
          <p:nvPr/>
        </p:nvSpPr>
        <p:spPr>
          <a:xfrm>
            <a:off x="813046" y="1258019"/>
            <a:ext cx="403145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How to best promote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your EPC?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/>
          <p:nvPr/>
        </p:nvSpPr>
        <p:spPr>
          <a:xfrm>
            <a:off x="813047" y="2104088"/>
            <a:ext cx="6208613" cy="415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7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Audience 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Members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Customers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Prospects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7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7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Structure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By focus areas/topics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By programs (i.e. events)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By communication types (i.e. newsletters)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By audiences (i.e. specific job titles)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7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7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Alerts</a:t>
            </a:r>
            <a:endParaRPr/>
          </a:p>
          <a:p>
            <a:pPr indent="-228611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Language that they’re about to opt-out of all member cx, etc.</a:t>
            </a:r>
            <a:endParaRPr/>
          </a:p>
          <a:p>
            <a:pPr indent="-135456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7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Industry Standards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Stay between 5-15 overall categories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Sub-categories are recommended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Opt-in default to primary category </a:t>
            </a:r>
            <a:endParaRPr/>
          </a:p>
        </p:txBody>
      </p:sp>
      <p:sp>
        <p:nvSpPr>
          <p:cNvPr id="563" name="Google Shape;563;p17"/>
          <p:cNvSpPr txBox="1"/>
          <p:nvPr/>
        </p:nvSpPr>
        <p:spPr>
          <a:xfrm>
            <a:off x="813047" y="1258019"/>
            <a:ext cx="7157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How to structure your EPC?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64" name="Google Shape;564;p17"/>
          <p:cNvGrpSpPr/>
          <p:nvPr/>
        </p:nvGrpSpPr>
        <p:grpSpPr>
          <a:xfrm>
            <a:off x="6298713" y="2054888"/>
            <a:ext cx="3012418" cy="3118704"/>
            <a:chOff x="303631" y="2267227"/>
            <a:chExt cx="6456040" cy="6738318"/>
          </a:xfrm>
        </p:grpSpPr>
        <p:grpSp>
          <p:nvGrpSpPr>
            <p:cNvPr id="565" name="Google Shape;565;p17"/>
            <p:cNvGrpSpPr/>
            <p:nvPr/>
          </p:nvGrpSpPr>
          <p:grpSpPr>
            <a:xfrm rot="-2789196">
              <a:off x="2475414" y="5316219"/>
              <a:ext cx="1684179" cy="1081386"/>
              <a:chOff x="4481513" y="3678059"/>
              <a:chExt cx="1614487" cy="1036638"/>
            </a:xfrm>
          </p:grpSpPr>
          <p:sp>
            <p:nvSpPr>
              <p:cNvPr id="566" name="Google Shape;566;p17"/>
              <p:cNvSpPr/>
              <p:nvPr/>
            </p:nvSpPr>
            <p:spPr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7"/>
            <p:cNvGrpSpPr/>
            <p:nvPr/>
          </p:nvGrpSpPr>
          <p:grpSpPr>
            <a:xfrm rot="-2789196">
              <a:off x="3631345" y="4100289"/>
              <a:ext cx="1684179" cy="1076420"/>
              <a:chOff x="6096000" y="3187521"/>
              <a:chExt cx="1614487" cy="1031876"/>
            </a:xfrm>
          </p:grpSpPr>
          <p:sp>
            <p:nvSpPr>
              <p:cNvPr id="570" name="Google Shape;570;p17"/>
              <p:cNvSpPr/>
              <p:nvPr/>
            </p:nvSpPr>
            <p:spPr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7"/>
            <p:cNvGrpSpPr/>
            <p:nvPr/>
          </p:nvGrpSpPr>
          <p:grpSpPr>
            <a:xfrm rot="-2789196">
              <a:off x="4733150" y="2800783"/>
              <a:ext cx="1935896" cy="1081386"/>
              <a:chOff x="7700963" y="3678059"/>
              <a:chExt cx="1855787" cy="1036638"/>
            </a:xfrm>
          </p:grpSpPr>
          <p:sp>
            <p:nvSpPr>
              <p:cNvPr id="574" name="Google Shape;574;p17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7700963" y="3678059"/>
                <a:ext cx="1738312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7700963" y="4367034"/>
                <a:ext cx="1738312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7"/>
            <p:cNvGrpSpPr/>
            <p:nvPr/>
          </p:nvGrpSpPr>
          <p:grpSpPr>
            <a:xfrm rot="-2789196">
              <a:off x="227138" y="7009884"/>
              <a:ext cx="2997410" cy="1076420"/>
              <a:chOff x="1608138" y="3187521"/>
              <a:chExt cx="2873375" cy="1031876"/>
            </a:xfrm>
          </p:grpSpPr>
          <p:sp>
            <p:nvSpPr>
              <p:cNvPr id="580" name="Google Shape;580;p17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7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18"/>
          <p:cNvCxnSpPr/>
          <p:nvPr/>
        </p:nvCxnSpPr>
        <p:spPr>
          <a:xfrm>
            <a:off x="3964583" y="3548187"/>
            <a:ext cx="359897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91" name="Google Shape;591;p18"/>
          <p:cNvGrpSpPr/>
          <p:nvPr/>
        </p:nvGrpSpPr>
        <p:grpSpPr>
          <a:xfrm>
            <a:off x="4358655" y="2212126"/>
            <a:ext cx="2806477" cy="2744854"/>
            <a:chOff x="6779928" y="2092326"/>
            <a:chExt cx="3674258" cy="3593580"/>
          </a:xfrm>
        </p:grpSpPr>
        <p:grpSp>
          <p:nvGrpSpPr>
            <p:cNvPr id="592" name="Google Shape;592;p18"/>
            <p:cNvGrpSpPr/>
            <p:nvPr/>
          </p:nvGrpSpPr>
          <p:grpSpPr>
            <a:xfrm>
              <a:off x="6779928" y="2092326"/>
              <a:ext cx="3674258" cy="3593580"/>
              <a:chOff x="3477443" y="1581445"/>
              <a:chExt cx="5340857" cy="5223583"/>
            </a:xfrm>
          </p:grpSpPr>
          <p:sp>
            <p:nvSpPr>
              <p:cNvPr id="593" name="Google Shape;593;p18"/>
              <p:cNvSpPr/>
              <p:nvPr/>
            </p:nvSpPr>
            <p:spPr>
              <a:xfrm>
                <a:off x="5139038" y="4209633"/>
                <a:ext cx="381773" cy="381773"/>
              </a:xfrm>
              <a:custGeom>
                <a:rect b="b" l="l" r="r" t="t"/>
                <a:pathLst>
                  <a:path extrusionOk="0" h="68" w="68">
                    <a:moveTo>
                      <a:pt x="6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8"/>
                      <a:pt x="7" y="68"/>
                      <a:pt x="8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3" y="68"/>
                      <a:pt x="13" y="68"/>
                      <a:pt x="13" y="67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1" y="68"/>
                      <a:pt x="61" y="67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5" y="64"/>
                      <a:pt x="68" y="61"/>
                      <a:pt x="68" y="58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3"/>
                      <a:pt x="65" y="0"/>
                      <a:pt x="62" y="0"/>
                    </a:cubicBezTo>
                    <a:close/>
                    <a:moveTo>
                      <a:pt x="65" y="58"/>
                    </a:moveTo>
                    <a:cubicBezTo>
                      <a:pt x="65" y="60"/>
                      <a:pt x="64" y="61"/>
                      <a:pt x="62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1"/>
                      <a:pt x="3" y="60"/>
                      <a:pt x="3" y="5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4" y="3"/>
                      <a:pt x="65" y="4"/>
                      <a:pt x="65" y="6"/>
                    </a:cubicBezTo>
                    <a:lnTo>
                      <a:pt x="65" y="58"/>
                    </a:lnTo>
                    <a:close/>
                    <a:moveTo>
                      <a:pt x="61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6"/>
                      <a:pt x="5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4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1"/>
                      <a:pt x="3" y="41"/>
                      <a:pt x="3" y="42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1"/>
                      <a:pt x="3" y="51"/>
                      <a:pt x="4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8"/>
                      <a:pt x="6" y="59"/>
                      <a:pt x="7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2" y="59"/>
                      <a:pt x="63" y="58"/>
                      <a:pt x="63" y="57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6"/>
                      <a:pt x="62" y="5"/>
                      <a:pt x="61" y="5"/>
                    </a:cubicBezTo>
                    <a:close/>
                    <a:moveTo>
                      <a:pt x="61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1"/>
                      <a:pt x="8" y="51"/>
                      <a:pt x="8" y="5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1" y="8"/>
                      <a:pt x="61" y="8"/>
                      <a:pt x="61" y="8"/>
                    </a:cubicBezTo>
                    <a:lnTo>
                      <a:pt x="61" y="57"/>
                    </a:lnTo>
                    <a:close/>
                    <a:moveTo>
                      <a:pt x="34" y="46"/>
                    </a:moveTo>
                    <a:cubicBezTo>
                      <a:pt x="42" y="46"/>
                      <a:pt x="48" y="40"/>
                      <a:pt x="48" y="32"/>
                    </a:cubicBezTo>
                    <a:cubicBezTo>
                      <a:pt x="48" y="24"/>
                      <a:pt x="42" y="18"/>
                      <a:pt x="34" y="18"/>
                    </a:cubicBezTo>
                    <a:cubicBezTo>
                      <a:pt x="26" y="18"/>
                      <a:pt x="20" y="24"/>
                      <a:pt x="20" y="32"/>
                    </a:cubicBezTo>
                    <a:cubicBezTo>
                      <a:pt x="20" y="40"/>
                      <a:pt x="26" y="46"/>
                      <a:pt x="34" y="46"/>
                    </a:cubicBezTo>
                    <a:close/>
                    <a:moveTo>
                      <a:pt x="34" y="20"/>
                    </a:moveTo>
                    <a:cubicBezTo>
                      <a:pt x="40" y="20"/>
                      <a:pt x="46" y="25"/>
                      <a:pt x="46" y="32"/>
                    </a:cubicBezTo>
                    <a:cubicBezTo>
                      <a:pt x="46" y="39"/>
                      <a:pt x="40" y="44"/>
                      <a:pt x="34" y="44"/>
                    </a:cubicBezTo>
                    <a:cubicBezTo>
                      <a:pt x="27" y="44"/>
                      <a:pt x="22" y="39"/>
                      <a:pt x="22" y="32"/>
                    </a:cubicBezTo>
                    <a:cubicBezTo>
                      <a:pt x="22" y="25"/>
                      <a:pt x="27" y="20"/>
                      <a:pt x="34" y="20"/>
                    </a:cubicBezTo>
                    <a:close/>
                    <a:moveTo>
                      <a:pt x="34" y="41"/>
                    </a:moveTo>
                    <a:cubicBezTo>
                      <a:pt x="38" y="41"/>
                      <a:pt x="41" y="39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5"/>
                      <a:pt x="46" y="34"/>
                      <a:pt x="46" y="34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2" y="26"/>
                      <a:pt x="38" y="23"/>
                      <a:pt x="34" y="23"/>
                    </a:cubicBezTo>
                    <a:cubicBezTo>
                      <a:pt x="29" y="23"/>
                      <a:pt x="24" y="27"/>
                      <a:pt x="24" y="32"/>
                    </a:cubicBezTo>
                    <a:cubicBezTo>
                      <a:pt x="24" y="37"/>
                      <a:pt x="29" y="41"/>
                      <a:pt x="34" y="41"/>
                    </a:cubicBezTo>
                    <a:close/>
                    <a:moveTo>
                      <a:pt x="34" y="25"/>
                    </a:moveTo>
                    <a:cubicBezTo>
                      <a:pt x="38" y="25"/>
                      <a:pt x="41" y="28"/>
                      <a:pt x="41" y="32"/>
                    </a:cubicBezTo>
                    <a:cubicBezTo>
                      <a:pt x="41" y="36"/>
                      <a:pt x="38" y="39"/>
                      <a:pt x="34" y="39"/>
                    </a:cubicBezTo>
                    <a:cubicBezTo>
                      <a:pt x="30" y="39"/>
                      <a:pt x="26" y="36"/>
                      <a:pt x="26" y="32"/>
                    </a:cubicBezTo>
                    <a:cubicBezTo>
                      <a:pt x="26" y="28"/>
                      <a:pt x="30" y="25"/>
                      <a:pt x="34" y="25"/>
                    </a:cubicBezTo>
                    <a:close/>
                    <a:moveTo>
                      <a:pt x="50" y="47"/>
                    </a:moveTo>
                    <a:cubicBezTo>
                      <a:pt x="50" y="48"/>
                      <a:pt x="52" y="49"/>
                      <a:pt x="53" y="49"/>
                    </a:cubicBezTo>
                    <a:cubicBezTo>
                      <a:pt x="55" y="49"/>
                      <a:pt x="56" y="48"/>
                      <a:pt x="56" y="47"/>
                    </a:cubicBezTo>
                    <a:cubicBezTo>
                      <a:pt x="56" y="45"/>
                      <a:pt x="55" y="44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0"/>
                      <a:pt x="56" y="19"/>
                      <a:pt x="56" y="18"/>
                    </a:cubicBezTo>
                    <a:cubicBezTo>
                      <a:pt x="56" y="16"/>
                      <a:pt x="55" y="15"/>
                      <a:pt x="53" y="15"/>
                    </a:cubicBezTo>
                    <a:cubicBezTo>
                      <a:pt x="52" y="15"/>
                      <a:pt x="50" y="16"/>
                      <a:pt x="50" y="18"/>
                    </a:cubicBezTo>
                    <a:cubicBezTo>
                      <a:pt x="50" y="19"/>
                      <a:pt x="51" y="20"/>
                      <a:pt x="52" y="20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4"/>
                      <a:pt x="50" y="45"/>
                      <a:pt x="50" y="47"/>
                    </a:cubicBezTo>
                    <a:close/>
                    <a:moveTo>
                      <a:pt x="53" y="47"/>
                    </a:moveTo>
                    <a:cubicBezTo>
                      <a:pt x="53" y="47"/>
                      <a:pt x="52" y="47"/>
                      <a:pt x="52" y="47"/>
                    </a:cubicBezTo>
                    <a:cubicBezTo>
                      <a:pt x="52" y="46"/>
                      <a:pt x="53" y="46"/>
                      <a:pt x="53" y="46"/>
                    </a:cubicBezTo>
                    <a:cubicBezTo>
                      <a:pt x="54" y="46"/>
                      <a:pt x="54" y="46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lose/>
                    <a:moveTo>
                      <a:pt x="53" y="17"/>
                    </a:moveTo>
                    <a:cubicBezTo>
                      <a:pt x="54" y="17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3" y="17"/>
                      <a:pt x="53" y="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6050011" y="4549116"/>
                <a:ext cx="256239" cy="298946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6004814" y="3783726"/>
                <a:ext cx="432891" cy="408571"/>
              </a:xfrm>
              <a:custGeom>
                <a:rect b="b" l="l" r="r" t="t"/>
                <a:pathLst>
                  <a:path extrusionOk="0"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5748718" y="4268009"/>
                <a:ext cx="380570" cy="401423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5682599" y="2135440"/>
                <a:ext cx="387490" cy="387493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6795112" y="2542410"/>
                <a:ext cx="225912" cy="225914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5456606" y="5253251"/>
                <a:ext cx="477196" cy="461290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3817235" y="2826580"/>
                <a:ext cx="337707" cy="318734"/>
              </a:xfrm>
              <a:custGeom>
                <a:rect b="b" l="l" r="r" t="t"/>
                <a:pathLst>
                  <a:path extrusionOk="0"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6041483" y="2742922"/>
                <a:ext cx="365791" cy="365791"/>
              </a:xfrm>
              <a:custGeom>
                <a:rect b="b" l="l" r="r" t="t"/>
                <a:pathLst>
                  <a:path extrusionOk="0" h="66" w="66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  <a:moveTo>
                      <a:pt x="50" y="32"/>
                    </a:moveTo>
                    <a:cubicBezTo>
                      <a:pt x="50" y="28"/>
                      <a:pt x="49" y="24"/>
                      <a:pt x="48" y="21"/>
                    </a:cubicBezTo>
                    <a:cubicBezTo>
                      <a:pt x="56" y="23"/>
                      <a:pt x="62" y="27"/>
                      <a:pt x="63" y="32"/>
                    </a:cubicBezTo>
                    <a:lnTo>
                      <a:pt x="50" y="32"/>
                    </a:lnTo>
                    <a:close/>
                    <a:moveTo>
                      <a:pt x="48" y="32"/>
                    </a:move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18"/>
                      <a:pt x="42" y="19"/>
                      <a:pt x="46" y="20"/>
                    </a:cubicBezTo>
                    <a:cubicBezTo>
                      <a:pt x="47" y="24"/>
                      <a:pt x="48" y="28"/>
                      <a:pt x="48" y="32"/>
                    </a:cubicBezTo>
                    <a:close/>
                    <a:moveTo>
                      <a:pt x="34" y="1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9" y="4"/>
                      <a:pt x="43" y="10"/>
                      <a:pt x="46" y="18"/>
                    </a:cubicBezTo>
                    <a:cubicBezTo>
                      <a:pt x="42" y="17"/>
                      <a:pt x="38" y="16"/>
                      <a:pt x="34" y="16"/>
                    </a:cubicBezTo>
                    <a:close/>
                    <a:moveTo>
                      <a:pt x="32" y="16"/>
                    </a:moveTo>
                    <a:cubicBezTo>
                      <a:pt x="28" y="16"/>
                      <a:pt x="24" y="17"/>
                      <a:pt x="20" y="18"/>
                    </a:cubicBezTo>
                    <a:cubicBezTo>
                      <a:pt x="22" y="10"/>
                      <a:pt x="27" y="4"/>
                      <a:pt x="32" y="3"/>
                    </a:cubicBezTo>
                    <a:lnTo>
                      <a:pt x="32" y="16"/>
                    </a:lnTo>
                    <a:close/>
                    <a:moveTo>
                      <a:pt x="32" y="18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28"/>
                      <a:pt x="18" y="24"/>
                      <a:pt x="19" y="20"/>
                    </a:cubicBezTo>
                    <a:cubicBezTo>
                      <a:pt x="23" y="19"/>
                      <a:pt x="27" y="18"/>
                      <a:pt x="32" y="18"/>
                    </a:cubicBezTo>
                    <a:close/>
                    <a:moveTo>
                      <a:pt x="16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27"/>
                      <a:pt x="9" y="23"/>
                      <a:pt x="17" y="21"/>
                    </a:cubicBezTo>
                    <a:cubicBezTo>
                      <a:pt x="16" y="24"/>
                      <a:pt x="16" y="28"/>
                      <a:pt x="16" y="32"/>
                    </a:cubicBezTo>
                    <a:close/>
                    <a:moveTo>
                      <a:pt x="16" y="34"/>
                    </a:moveTo>
                    <a:cubicBezTo>
                      <a:pt x="16" y="38"/>
                      <a:pt x="16" y="42"/>
                      <a:pt x="17" y="46"/>
                    </a:cubicBezTo>
                    <a:cubicBezTo>
                      <a:pt x="9" y="44"/>
                      <a:pt x="4" y="39"/>
                      <a:pt x="3" y="34"/>
                    </a:cubicBezTo>
                    <a:lnTo>
                      <a:pt x="16" y="34"/>
                    </a:lnTo>
                    <a:close/>
                    <a:moveTo>
                      <a:pt x="18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48"/>
                      <a:pt x="23" y="48"/>
                      <a:pt x="19" y="47"/>
                    </a:cubicBezTo>
                    <a:cubicBezTo>
                      <a:pt x="18" y="43"/>
                      <a:pt x="18" y="39"/>
                      <a:pt x="18" y="34"/>
                    </a:cubicBezTo>
                    <a:close/>
                    <a:moveTo>
                      <a:pt x="32" y="50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27" y="62"/>
                      <a:pt x="22" y="57"/>
                      <a:pt x="20" y="49"/>
                    </a:cubicBezTo>
                    <a:cubicBezTo>
                      <a:pt x="24" y="50"/>
                      <a:pt x="28" y="50"/>
                      <a:pt x="32" y="50"/>
                    </a:cubicBezTo>
                    <a:close/>
                    <a:moveTo>
                      <a:pt x="34" y="50"/>
                    </a:moveTo>
                    <a:cubicBezTo>
                      <a:pt x="38" y="50"/>
                      <a:pt x="42" y="50"/>
                      <a:pt x="46" y="49"/>
                    </a:cubicBezTo>
                    <a:cubicBezTo>
                      <a:pt x="43" y="57"/>
                      <a:pt x="39" y="62"/>
                      <a:pt x="34" y="63"/>
                    </a:cubicBezTo>
                    <a:lnTo>
                      <a:pt x="34" y="50"/>
                    </a:lnTo>
                    <a:close/>
                    <a:moveTo>
                      <a:pt x="34" y="48"/>
                    </a:moveTo>
                    <a:cubicBezTo>
                      <a:pt x="34" y="34"/>
                      <a:pt x="34" y="34"/>
                      <a:pt x="34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9"/>
                      <a:pt x="47" y="43"/>
                      <a:pt x="46" y="47"/>
                    </a:cubicBezTo>
                    <a:cubicBezTo>
                      <a:pt x="42" y="48"/>
                      <a:pt x="38" y="48"/>
                      <a:pt x="34" y="48"/>
                    </a:cubicBezTo>
                    <a:close/>
                    <a:moveTo>
                      <a:pt x="50" y="34"/>
                    </a:move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9"/>
                      <a:pt x="56" y="44"/>
                      <a:pt x="48" y="46"/>
                    </a:cubicBezTo>
                    <a:cubicBezTo>
                      <a:pt x="49" y="42"/>
                      <a:pt x="50" y="38"/>
                      <a:pt x="50" y="34"/>
                    </a:cubicBezTo>
                    <a:close/>
                    <a:moveTo>
                      <a:pt x="48" y="18"/>
                    </a:moveTo>
                    <a:cubicBezTo>
                      <a:pt x="46" y="12"/>
                      <a:pt x="43" y="7"/>
                      <a:pt x="40" y="4"/>
                    </a:cubicBezTo>
                    <a:cubicBezTo>
                      <a:pt x="51" y="7"/>
                      <a:pt x="59" y="15"/>
                      <a:pt x="62" y="26"/>
                    </a:cubicBezTo>
                    <a:cubicBezTo>
                      <a:pt x="59" y="23"/>
                      <a:pt x="54" y="20"/>
                      <a:pt x="48" y="18"/>
                    </a:cubicBezTo>
                    <a:close/>
                    <a:moveTo>
                      <a:pt x="18" y="18"/>
                    </a:moveTo>
                    <a:cubicBezTo>
                      <a:pt x="12" y="20"/>
                      <a:pt x="7" y="23"/>
                      <a:pt x="4" y="26"/>
                    </a:cubicBezTo>
                    <a:cubicBezTo>
                      <a:pt x="6" y="15"/>
                      <a:pt x="15" y="7"/>
                      <a:pt x="26" y="4"/>
                    </a:cubicBezTo>
                    <a:cubicBezTo>
                      <a:pt x="22" y="7"/>
                      <a:pt x="19" y="12"/>
                      <a:pt x="18" y="18"/>
                    </a:cubicBezTo>
                    <a:close/>
                    <a:moveTo>
                      <a:pt x="18" y="48"/>
                    </a:moveTo>
                    <a:cubicBezTo>
                      <a:pt x="19" y="55"/>
                      <a:pt x="22" y="59"/>
                      <a:pt x="26" y="62"/>
                    </a:cubicBezTo>
                    <a:cubicBezTo>
                      <a:pt x="15" y="60"/>
                      <a:pt x="6" y="51"/>
                      <a:pt x="4" y="40"/>
                    </a:cubicBezTo>
                    <a:cubicBezTo>
                      <a:pt x="7" y="44"/>
                      <a:pt x="12" y="47"/>
                      <a:pt x="18" y="48"/>
                    </a:cubicBezTo>
                    <a:close/>
                    <a:moveTo>
                      <a:pt x="48" y="48"/>
                    </a:moveTo>
                    <a:cubicBezTo>
                      <a:pt x="54" y="47"/>
                      <a:pt x="59" y="44"/>
                      <a:pt x="62" y="40"/>
                    </a:cubicBezTo>
                    <a:cubicBezTo>
                      <a:pt x="59" y="51"/>
                      <a:pt x="51" y="60"/>
                      <a:pt x="40" y="62"/>
                    </a:cubicBezTo>
                    <a:cubicBezTo>
                      <a:pt x="43" y="59"/>
                      <a:pt x="46" y="55"/>
                      <a:pt x="48" y="4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7671100" y="2454616"/>
                <a:ext cx="247650" cy="273050"/>
              </a:xfrm>
              <a:custGeom>
                <a:rect b="b" l="l" r="r" t="t"/>
                <a:pathLst>
                  <a:path extrusionOk="0"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3914747" y="3658620"/>
                <a:ext cx="390902" cy="456051"/>
              </a:xfrm>
              <a:custGeom>
                <a:rect b="b" l="l" r="r" t="t"/>
                <a:pathLst>
                  <a:path extrusionOk="0" h="68" w="5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6543302" y="3836992"/>
                <a:ext cx="257175" cy="252412"/>
              </a:xfrm>
              <a:custGeom>
                <a:rect b="b" l="l" r="r" t="t"/>
                <a:pathLst>
                  <a:path extrusionOk="0" h="67" w="68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5306770" y="2422592"/>
                <a:ext cx="454390" cy="454388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6152013" y="1676755"/>
                <a:ext cx="587809" cy="497909"/>
              </a:xfrm>
              <a:custGeom>
                <a:rect b="b" l="l" r="r" t="t"/>
                <a:pathLst>
                  <a:path extrusionOk="0"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5092991" y="1932809"/>
                <a:ext cx="344503" cy="398192"/>
              </a:xfrm>
              <a:custGeom>
                <a:rect b="b" l="l" r="r" t="t"/>
                <a:pathLst>
                  <a:path extrusionOk="0" h="72" w="6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4255025" y="3865833"/>
                <a:ext cx="360381" cy="339058"/>
              </a:xfrm>
              <a:custGeom>
                <a:rect b="b" l="l" r="r" t="t"/>
                <a:pathLst>
                  <a:path extrusionOk="0"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7897415" y="2727666"/>
                <a:ext cx="397387" cy="298627"/>
              </a:xfrm>
              <a:custGeom>
                <a:rect b="b" l="l" r="r" t="t"/>
                <a:pathLst>
                  <a:path extrusionOk="0" h="51" w="7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7302816" y="2167613"/>
                <a:ext cx="492109" cy="426303"/>
              </a:xfrm>
              <a:custGeom>
                <a:rect b="b" l="l" r="r" t="t"/>
                <a:pathLst>
                  <a:path extrusionOk="0"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3867266" y="4240810"/>
                <a:ext cx="470524" cy="381798"/>
              </a:xfrm>
              <a:custGeom>
                <a:rect b="b" l="l" r="r" t="t"/>
                <a:pathLst>
                  <a:path extrusionOk="0" h="60" w="74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647471" y="1886179"/>
                <a:ext cx="439953" cy="408149"/>
              </a:xfrm>
              <a:custGeom>
                <a:rect b="b" l="l" r="r" t="t"/>
                <a:pathLst>
                  <a:path extrusionOk="0" h="65" w="70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7851801" y="3423615"/>
                <a:ext cx="504664" cy="360111"/>
              </a:xfrm>
              <a:custGeom>
                <a:rect b="b" l="l" r="r" t="t"/>
                <a:pathLst>
                  <a:path extrusionOk="0"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7851801" y="5620266"/>
                <a:ext cx="443001" cy="316110"/>
              </a:xfrm>
              <a:custGeom>
                <a:rect b="b" l="l" r="r" t="t"/>
                <a:pathLst>
                  <a:path extrusionOk="0"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467518" y="2334324"/>
                <a:ext cx="380570" cy="401423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8187566" y="2909526"/>
                <a:ext cx="454390" cy="454388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5726185" y="1682088"/>
                <a:ext cx="371697" cy="409820"/>
              </a:xfrm>
              <a:custGeom>
                <a:rect b="b" l="l" r="r" t="t"/>
                <a:pathLst>
                  <a:path extrusionOk="0"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5569154" y="3831961"/>
                <a:ext cx="344503" cy="398192"/>
              </a:xfrm>
              <a:custGeom>
                <a:rect b="b" l="l" r="r" t="t"/>
                <a:pathLst>
                  <a:path extrusionOk="0" h="72" w="6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3499071" y="3278159"/>
                <a:ext cx="593853" cy="626393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107498" y="2248904"/>
                <a:ext cx="390902" cy="456051"/>
              </a:xfrm>
              <a:custGeom>
                <a:rect b="b" l="l" r="r" t="t"/>
                <a:pathLst>
                  <a:path extrusionOk="0" h="68" w="5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4160129" y="3268886"/>
                <a:ext cx="504664" cy="360111"/>
              </a:xfrm>
              <a:custGeom>
                <a:rect b="b" l="l" r="r" t="t"/>
                <a:pathLst>
                  <a:path extrusionOk="0"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5611811" y="2867649"/>
                <a:ext cx="390810" cy="455946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3706668" y="4682705"/>
                <a:ext cx="454390" cy="454388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4623918" y="2055543"/>
                <a:ext cx="467459" cy="451878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7387715" y="5751080"/>
                <a:ext cx="467459" cy="451878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5477342" y="6185035"/>
                <a:ext cx="653447" cy="491050"/>
              </a:xfrm>
              <a:custGeom>
                <a:rect b="b" l="l" r="r" t="t"/>
                <a:pathLst>
                  <a:path extrusionOk="0" h="51" w="7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7458400" y="5270180"/>
                <a:ext cx="371163" cy="371166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3499405" y="3988395"/>
                <a:ext cx="330276" cy="385323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5233507" y="3403364"/>
                <a:ext cx="473037" cy="446461"/>
              </a:xfrm>
              <a:custGeom>
                <a:rect b="b" l="l" r="r" t="t"/>
                <a:pathLst>
                  <a:path extrusionOk="0"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3477443" y="4457560"/>
                <a:ext cx="257175" cy="252412"/>
              </a:xfrm>
              <a:custGeom>
                <a:rect b="b" l="l" r="r" t="t"/>
                <a:pathLst>
                  <a:path extrusionOk="0" h="67" w="68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7083924" y="1761825"/>
                <a:ext cx="354914" cy="343084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7231205" y="6105313"/>
                <a:ext cx="454390" cy="454388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4407926" y="4306627"/>
                <a:ext cx="387490" cy="387493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8430810" y="3432847"/>
                <a:ext cx="387490" cy="387493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6343865" y="4794289"/>
                <a:ext cx="585781" cy="555994"/>
              </a:xfrm>
              <a:custGeom>
                <a:rect b="b" l="l" r="r" t="t"/>
                <a:pathLst>
                  <a:path extrusionOk="0"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5149460" y="4614187"/>
                <a:ext cx="499717" cy="543488"/>
              </a:xfrm>
              <a:custGeom>
                <a:rect b="b" l="l" r="r" t="t"/>
                <a:pathLst>
                  <a:path extrusionOk="0" h="63" w="58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8"/>
              <p:cNvSpPr/>
              <p:nvPr/>
            </p:nvSpPr>
            <p:spPr>
              <a:xfrm>
                <a:off x="4702671" y="3651649"/>
                <a:ext cx="467849" cy="522383"/>
              </a:xfrm>
              <a:custGeom>
                <a:rect b="b" l="l" r="r" t="t"/>
                <a:pathLst>
                  <a:path extrusionOk="0"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>
                <a:off x="6493568" y="2835236"/>
                <a:ext cx="449953" cy="460928"/>
              </a:xfrm>
              <a:custGeom>
                <a:rect b="b" l="l" r="r" t="t"/>
                <a:pathLst>
                  <a:path extrusionOk="0" h="53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8"/>
              <p:cNvSpPr/>
              <p:nvPr/>
            </p:nvSpPr>
            <p:spPr>
              <a:xfrm>
                <a:off x="4715016" y="4611573"/>
                <a:ext cx="438560" cy="588312"/>
              </a:xfrm>
              <a:custGeom>
                <a:rect b="b" l="l" r="r" t="t"/>
                <a:pathLst>
                  <a:path extrusionOk="0" h="70" w="52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8"/>
              <p:cNvSpPr/>
              <p:nvPr/>
            </p:nvSpPr>
            <p:spPr>
              <a:xfrm>
                <a:off x="5137890" y="2909526"/>
                <a:ext cx="408229" cy="390142"/>
              </a:xfrm>
              <a:custGeom>
                <a:rect b="b" l="l" r="r" t="t"/>
                <a:pathLst>
                  <a:path extrusionOk="0" h="64" w="67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8"/>
              <p:cNvSpPr/>
              <p:nvPr/>
            </p:nvSpPr>
            <p:spPr>
              <a:xfrm>
                <a:off x="3970762" y="5622868"/>
                <a:ext cx="496706" cy="414895"/>
              </a:xfrm>
              <a:custGeom>
                <a:rect b="b" l="l" r="r" t="t"/>
                <a:pathLst>
                  <a:path extrusionOk="0"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7006543" y="2488572"/>
                <a:ext cx="442055" cy="425267"/>
              </a:xfrm>
              <a:custGeom>
                <a:rect b="b" l="l" r="r" t="t"/>
                <a:pathLst>
                  <a:path extrusionOk="0" h="64" w="67">
                    <a:moveTo>
                      <a:pt x="65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2"/>
                      <a:pt x="45" y="32"/>
                      <a:pt x="4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1" y="32"/>
                      <a:pt x="21" y="3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7" y="63"/>
                      <a:pt x="67" y="6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66" y="41"/>
                      <a:pt x="65" y="41"/>
                    </a:cubicBezTo>
                    <a:close/>
                    <a:moveTo>
                      <a:pt x="45" y="61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61"/>
                      <a:pt x="64" y="61"/>
                      <a:pt x="64" y="61"/>
                    </a:cubicBezTo>
                    <a:lnTo>
                      <a:pt x="45" y="61"/>
                    </a:lnTo>
                    <a:close/>
                    <a:moveTo>
                      <a:pt x="24" y="49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24" y="61"/>
                      <a:pt x="24" y="61"/>
                      <a:pt x="24" y="61"/>
                    </a:cubicBezTo>
                    <a:lnTo>
                      <a:pt x="24" y="49"/>
                    </a:lnTo>
                    <a:close/>
                    <a:moveTo>
                      <a:pt x="22" y="61"/>
                    </a:moveTo>
                    <a:cubicBezTo>
                      <a:pt x="3" y="61"/>
                      <a:pt x="3" y="61"/>
                      <a:pt x="3" y="6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61"/>
                    </a:lnTo>
                    <a:close/>
                    <a:moveTo>
                      <a:pt x="32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4" y="6"/>
                      <a:pt x="34" y="7"/>
                      <a:pt x="34" y="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0"/>
                      <a:pt x="30" y="20"/>
                    </a:cubicBezTo>
                    <a:lnTo>
                      <a:pt x="32" y="20"/>
                    </a:lnTo>
                    <a:close/>
                    <a:moveTo>
                      <a:pt x="33" y="28"/>
                    </a:moveTo>
                    <a:cubicBezTo>
                      <a:pt x="41" y="28"/>
                      <a:pt x="47" y="22"/>
                      <a:pt x="47" y="14"/>
                    </a:cubicBezTo>
                    <a:cubicBezTo>
                      <a:pt x="47" y="7"/>
                      <a:pt x="41" y="0"/>
                      <a:pt x="33" y="0"/>
                    </a:cubicBezTo>
                    <a:cubicBezTo>
                      <a:pt x="26" y="0"/>
                      <a:pt x="20" y="7"/>
                      <a:pt x="20" y="14"/>
                    </a:cubicBezTo>
                    <a:cubicBezTo>
                      <a:pt x="20" y="22"/>
                      <a:pt x="26" y="28"/>
                      <a:pt x="33" y="28"/>
                    </a:cubicBezTo>
                    <a:close/>
                    <a:moveTo>
                      <a:pt x="33" y="3"/>
                    </a:moveTo>
                    <a:cubicBezTo>
                      <a:pt x="39" y="3"/>
                      <a:pt x="44" y="8"/>
                      <a:pt x="44" y="14"/>
                    </a:cubicBezTo>
                    <a:cubicBezTo>
                      <a:pt x="44" y="20"/>
                      <a:pt x="39" y="25"/>
                      <a:pt x="33" y="25"/>
                    </a:cubicBezTo>
                    <a:cubicBezTo>
                      <a:pt x="27" y="25"/>
                      <a:pt x="23" y="20"/>
                      <a:pt x="23" y="14"/>
                    </a:cubicBezTo>
                    <a:cubicBezTo>
                      <a:pt x="23" y="8"/>
                      <a:pt x="27" y="3"/>
                      <a:pt x="33" y="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5674615" y="4757519"/>
                <a:ext cx="492396" cy="438040"/>
              </a:xfrm>
              <a:custGeom>
                <a:rect b="b" l="l" r="r" t="t"/>
                <a:pathLst>
                  <a:path extrusionOk="0" h="58" w="65">
                    <a:moveTo>
                      <a:pt x="64" y="24"/>
                    </a:moveTo>
                    <a:cubicBezTo>
                      <a:pt x="64" y="24"/>
                      <a:pt x="63" y="24"/>
                      <a:pt x="63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39" y="15"/>
                      <a:pt x="37" y="14"/>
                      <a:pt x="35" y="12"/>
                    </a:cubicBezTo>
                    <a:cubicBezTo>
                      <a:pt x="33" y="10"/>
                      <a:pt x="32" y="8"/>
                      <a:pt x="32" y="6"/>
                    </a:cubicBezTo>
                    <a:cubicBezTo>
                      <a:pt x="31" y="4"/>
                      <a:pt x="31" y="2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2" y="1"/>
                      <a:pt x="20" y="4"/>
                      <a:pt x="20" y="7"/>
                    </a:cubicBezTo>
                    <a:cubicBezTo>
                      <a:pt x="19" y="14"/>
                      <a:pt x="22" y="1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2" y="22"/>
                      <a:pt x="2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2"/>
                      <a:pt x="3" y="25"/>
                      <a:pt x="3" y="28"/>
                    </a:cubicBezTo>
                    <a:cubicBezTo>
                      <a:pt x="3" y="28"/>
                      <a:pt x="3" y="29"/>
                      <a:pt x="4" y="29"/>
                    </a:cubicBezTo>
                    <a:cubicBezTo>
                      <a:pt x="1" y="30"/>
                      <a:pt x="0" y="32"/>
                      <a:pt x="0" y="34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3"/>
                      <a:pt x="3" y="45"/>
                      <a:pt x="5" y="46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5" y="50"/>
                      <a:pt x="6" y="52"/>
                      <a:pt x="8" y="53"/>
                    </a:cubicBezTo>
                    <a:cubicBezTo>
                      <a:pt x="9" y="53"/>
                      <a:pt x="9" y="54"/>
                      <a:pt x="10" y="55"/>
                    </a:cubicBezTo>
                    <a:cubicBezTo>
                      <a:pt x="13" y="57"/>
                      <a:pt x="24" y="58"/>
                      <a:pt x="30" y="58"/>
                    </a:cubicBezTo>
                    <a:cubicBezTo>
                      <a:pt x="32" y="58"/>
                      <a:pt x="34" y="58"/>
                      <a:pt x="35" y="57"/>
                    </a:cubicBezTo>
                    <a:cubicBezTo>
                      <a:pt x="38" y="57"/>
                      <a:pt x="41" y="56"/>
                      <a:pt x="45" y="54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2" y="56"/>
                      <a:pt x="62" y="5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4" y="25"/>
                      <a:pt x="64" y="24"/>
                    </a:cubicBezTo>
                    <a:close/>
                    <a:moveTo>
                      <a:pt x="9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5"/>
                      <a:pt x="24" y="26"/>
                      <a:pt x="24" y="28"/>
                    </a:cubicBezTo>
                    <a:cubicBezTo>
                      <a:pt x="24" y="29"/>
                      <a:pt x="23" y="30"/>
                      <a:pt x="21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6" y="29"/>
                      <a:pt x="6" y="28"/>
                    </a:cubicBezTo>
                    <a:cubicBezTo>
                      <a:pt x="6" y="26"/>
                      <a:pt x="8" y="25"/>
                      <a:pt x="9" y="25"/>
                    </a:cubicBezTo>
                    <a:close/>
                    <a:moveTo>
                      <a:pt x="6" y="32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1" y="33"/>
                      <a:pt x="21" y="34"/>
                    </a:cubicBezTo>
                    <a:cubicBezTo>
                      <a:pt x="21" y="36"/>
                      <a:pt x="19" y="37"/>
                      <a:pt x="1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3" y="36"/>
                      <a:pt x="3" y="34"/>
                    </a:cubicBezTo>
                    <a:cubicBezTo>
                      <a:pt x="3" y="33"/>
                      <a:pt x="4" y="32"/>
                      <a:pt x="6" y="32"/>
                    </a:cubicBezTo>
                    <a:close/>
                    <a:moveTo>
                      <a:pt x="8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2"/>
                      <a:pt x="22" y="43"/>
                      <a:pt x="2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6" y="43"/>
                      <a:pt x="5" y="42"/>
                      <a:pt x="5" y="41"/>
                    </a:cubicBezTo>
                    <a:cubicBezTo>
                      <a:pt x="5" y="40"/>
                      <a:pt x="6" y="39"/>
                      <a:pt x="8" y="39"/>
                    </a:cubicBezTo>
                    <a:close/>
                    <a:moveTo>
                      <a:pt x="11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5" y="45"/>
                      <a:pt x="26" y="47"/>
                      <a:pt x="26" y="48"/>
                    </a:cubicBezTo>
                    <a:cubicBezTo>
                      <a:pt x="26" y="49"/>
                      <a:pt x="25" y="50"/>
                      <a:pt x="2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50"/>
                      <a:pt x="8" y="49"/>
                      <a:pt x="8" y="48"/>
                    </a:cubicBezTo>
                    <a:cubicBezTo>
                      <a:pt x="8" y="47"/>
                      <a:pt x="9" y="45"/>
                      <a:pt x="11" y="45"/>
                    </a:cubicBezTo>
                    <a:close/>
                    <a:moveTo>
                      <a:pt x="23" y="52"/>
                    </a:moveTo>
                    <a:cubicBezTo>
                      <a:pt x="26" y="52"/>
                      <a:pt x="28" y="50"/>
                      <a:pt x="28" y="48"/>
                    </a:cubicBezTo>
                    <a:cubicBezTo>
                      <a:pt x="28" y="46"/>
                      <a:pt x="26" y="44"/>
                      <a:pt x="24" y="44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25" y="39"/>
                      <a:pt x="24" y="38"/>
                      <a:pt x="22" y="37"/>
                    </a:cubicBezTo>
                    <a:cubicBezTo>
                      <a:pt x="22" y="36"/>
                      <a:pt x="23" y="35"/>
                      <a:pt x="23" y="34"/>
                    </a:cubicBezTo>
                    <a:cubicBezTo>
                      <a:pt x="23" y="33"/>
                      <a:pt x="22" y="33"/>
                      <a:pt x="21" y="32"/>
                    </a:cubicBezTo>
                    <a:cubicBezTo>
                      <a:pt x="24" y="32"/>
                      <a:pt x="26" y="30"/>
                      <a:pt x="26" y="28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7"/>
                      <a:pt x="28" y="29"/>
                      <a:pt x="28" y="31"/>
                    </a:cubicBezTo>
                    <a:cubicBezTo>
                      <a:pt x="29" y="38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9" y="40"/>
                    </a:cubicBezTo>
                    <a:cubicBezTo>
                      <a:pt x="39" y="40"/>
                      <a:pt x="38" y="39"/>
                      <a:pt x="38" y="39"/>
                    </a:cubicBezTo>
                    <a:cubicBezTo>
                      <a:pt x="38" y="39"/>
                      <a:pt x="31" y="37"/>
                      <a:pt x="30" y="31"/>
                    </a:cubicBezTo>
                    <a:cubicBezTo>
                      <a:pt x="30" y="28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1" y="16"/>
                      <a:pt x="22" y="8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6" y="3"/>
                      <a:pt x="27" y="3"/>
                      <a:pt x="28" y="4"/>
                    </a:cubicBezTo>
                    <a:cubicBezTo>
                      <a:pt x="28" y="4"/>
                      <a:pt x="29" y="5"/>
                      <a:pt x="29" y="7"/>
                    </a:cubicBezTo>
                    <a:cubicBezTo>
                      <a:pt x="30" y="9"/>
                      <a:pt x="31" y="11"/>
                      <a:pt x="32" y="14"/>
                    </a:cubicBezTo>
                    <a:cubicBezTo>
                      <a:pt x="35" y="17"/>
                      <a:pt x="38" y="18"/>
                      <a:pt x="40" y="19"/>
                    </a:cubicBezTo>
                    <a:cubicBezTo>
                      <a:pt x="41" y="19"/>
                      <a:pt x="42" y="20"/>
                      <a:pt x="43" y="20"/>
                    </a:cubicBezTo>
                    <a:cubicBezTo>
                      <a:pt x="44" y="21"/>
                      <a:pt x="47" y="25"/>
                      <a:pt x="48" y="26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2"/>
                      <a:pt x="39" y="54"/>
                      <a:pt x="34" y="54"/>
                    </a:cubicBezTo>
                    <a:cubicBezTo>
                      <a:pt x="27" y="55"/>
                      <a:pt x="14" y="54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lnTo>
                      <a:pt x="23" y="52"/>
                    </a:lnTo>
                    <a:close/>
                    <a:moveTo>
                      <a:pt x="50" y="26"/>
                    </a:move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8" y="53"/>
                      <a:pt x="48" y="53"/>
                      <a:pt x="48" y="53"/>
                    </a:cubicBez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6015126" y="3182741"/>
                <a:ext cx="509342" cy="456038"/>
              </a:xfrm>
              <a:custGeom>
                <a:rect b="b" l="l" r="r" t="t"/>
                <a:pathLst>
                  <a:path extrusionOk="0" h="65" w="73">
                    <a:moveTo>
                      <a:pt x="16" y="52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9" y="49"/>
                      <a:pt x="20" y="50"/>
                      <a:pt x="20" y="51"/>
                    </a:cubicBezTo>
                    <a:cubicBezTo>
                      <a:pt x="20" y="51"/>
                      <a:pt x="20" y="51"/>
                      <a:pt x="20" y="52"/>
                    </a:cubicBezTo>
                    <a:cubicBezTo>
                      <a:pt x="20" y="52"/>
                      <a:pt x="21" y="52"/>
                      <a:pt x="21" y="52"/>
                    </a:cubicBezTo>
                    <a:cubicBezTo>
                      <a:pt x="23" y="52"/>
                      <a:pt x="24" y="51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6" y="49"/>
                      <a:pt x="26" y="49"/>
                    </a:cubicBezTo>
                    <a:cubicBezTo>
                      <a:pt x="25" y="48"/>
                      <a:pt x="26" y="47"/>
                      <a:pt x="26" y="46"/>
                    </a:cubicBezTo>
                    <a:cubicBezTo>
                      <a:pt x="27" y="46"/>
                      <a:pt x="28" y="46"/>
                      <a:pt x="29" y="47"/>
                    </a:cubicBezTo>
                    <a:cubicBezTo>
                      <a:pt x="29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6"/>
                      <a:pt x="33" y="44"/>
                      <a:pt x="33" y="43"/>
                    </a:cubicBezTo>
                    <a:cubicBezTo>
                      <a:pt x="33" y="43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41"/>
                      <a:pt x="31" y="40"/>
                      <a:pt x="32" y="39"/>
                    </a:cubicBezTo>
                    <a:cubicBezTo>
                      <a:pt x="32" y="38"/>
                      <a:pt x="33" y="38"/>
                      <a:pt x="34" y="38"/>
                    </a:cubicBezTo>
                    <a:cubicBezTo>
                      <a:pt x="34" y="38"/>
                      <a:pt x="35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6"/>
                      <a:pt x="35" y="35"/>
                      <a:pt x="35" y="35"/>
                    </a:cubicBezTo>
                    <a:cubicBezTo>
                      <a:pt x="35" y="34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4" y="31"/>
                      <a:pt x="34" y="31"/>
                    </a:cubicBezTo>
                    <a:cubicBezTo>
                      <a:pt x="33" y="32"/>
                      <a:pt x="32" y="31"/>
                      <a:pt x="32" y="30"/>
                    </a:cubicBezTo>
                    <a:cubicBezTo>
                      <a:pt x="31" y="29"/>
                      <a:pt x="32" y="28"/>
                      <a:pt x="33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4" y="27"/>
                      <a:pt x="33" y="27"/>
                      <a:pt x="33" y="26"/>
                    </a:cubicBezTo>
                    <a:cubicBezTo>
                      <a:pt x="33" y="25"/>
                      <a:pt x="32" y="24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8" y="23"/>
                      <a:pt x="27" y="23"/>
                      <a:pt x="26" y="23"/>
                    </a:cubicBezTo>
                    <a:cubicBezTo>
                      <a:pt x="26" y="22"/>
                      <a:pt x="25" y="21"/>
                      <a:pt x="26" y="20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4" y="18"/>
                      <a:pt x="23" y="18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20"/>
                      <a:pt x="18" y="20"/>
                    </a:cubicBezTo>
                    <a:cubicBezTo>
                      <a:pt x="17" y="20"/>
                      <a:pt x="16" y="19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8"/>
                      <a:pt x="12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2"/>
                      <a:pt x="9" y="23"/>
                    </a:cubicBezTo>
                    <a:cubicBezTo>
                      <a:pt x="9" y="23"/>
                      <a:pt x="7" y="23"/>
                      <a:pt x="7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4" y="24"/>
                      <a:pt x="3" y="25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3" y="28"/>
                      <a:pt x="3" y="28"/>
                    </a:cubicBezTo>
                    <a:cubicBezTo>
                      <a:pt x="4" y="28"/>
                      <a:pt x="4" y="29"/>
                      <a:pt x="4" y="30"/>
                    </a:cubicBezTo>
                    <a:cubicBezTo>
                      <a:pt x="4" y="31"/>
                      <a:pt x="3" y="32"/>
                      <a:pt x="2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1" y="37"/>
                      <a:pt x="1" y="37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3" y="38"/>
                      <a:pt x="4" y="38"/>
                      <a:pt x="4" y="39"/>
                    </a:cubicBezTo>
                    <a:cubicBezTo>
                      <a:pt x="4" y="40"/>
                      <a:pt x="4" y="41"/>
                      <a:pt x="3" y="42"/>
                    </a:cubicBezTo>
                    <a:cubicBezTo>
                      <a:pt x="3" y="42"/>
                      <a:pt x="2" y="42"/>
                      <a:pt x="2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3" y="44"/>
                      <a:pt x="4" y="46"/>
                      <a:pt x="5" y="47"/>
                    </a:cubicBezTo>
                    <a:cubicBezTo>
                      <a:pt x="5" y="47"/>
                      <a:pt x="6" y="47"/>
                      <a:pt x="6" y="47"/>
                    </a:cubicBezTo>
                    <a:cubicBezTo>
                      <a:pt x="6" y="47"/>
                      <a:pt x="7" y="47"/>
                      <a:pt x="7" y="47"/>
                    </a:cubicBezTo>
                    <a:cubicBezTo>
                      <a:pt x="7" y="46"/>
                      <a:pt x="9" y="46"/>
                      <a:pt x="9" y="46"/>
                    </a:cubicBezTo>
                    <a:cubicBezTo>
                      <a:pt x="10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1"/>
                      <a:pt x="13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6" y="52"/>
                    </a:cubicBezTo>
                    <a:close/>
                    <a:moveTo>
                      <a:pt x="14" y="50"/>
                    </a:moveTo>
                    <a:cubicBezTo>
                      <a:pt x="13" y="49"/>
                      <a:pt x="13" y="49"/>
                      <a:pt x="12" y="49"/>
                    </a:cubicBezTo>
                    <a:cubicBezTo>
                      <a:pt x="12" y="47"/>
                      <a:pt x="12" y="46"/>
                      <a:pt x="11" y="45"/>
                    </a:cubicBezTo>
                    <a:cubicBezTo>
                      <a:pt x="9" y="44"/>
                      <a:pt x="7" y="44"/>
                      <a:pt x="6" y="45"/>
                    </a:cubicBezTo>
                    <a:cubicBezTo>
                      <a:pt x="6" y="44"/>
                      <a:pt x="5" y="43"/>
                      <a:pt x="5" y="43"/>
                    </a:cubicBezTo>
                    <a:cubicBezTo>
                      <a:pt x="6" y="42"/>
                      <a:pt x="6" y="40"/>
                      <a:pt x="6" y="38"/>
                    </a:cubicBezTo>
                    <a:cubicBezTo>
                      <a:pt x="5" y="37"/>
                      <a:pt x="4" y="36"/>
                      <a:pt x="2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4"/>
                      <a:pt x="2" y="33"/>
                    </a:cubicBezTo>
                    <a:cubicBezTo>
                      <a:pt x="4" y="33"/>
                      <a:pt x="5" y="32"/>
                      <a:pt x="6" y="31"/>
                    </a:cubicBezTo>
                    <a:cubicBezTo>
                      <a:pt x="6" y="29"/>
                      <a:pt x="6" y="27"/>
                      <a:pt x="5" y="26"/>
                    </a:cubicBezTo>
                    <a:cubicBezTo>
                      <a:pt x="5" y="26"/>
                      <a:pt x="6" y="25"/>
                      <a:pt x="6" y="25"/>
                    </a:cubicBezTo>
                    <a:cubicBezTo>
                      <a:pt x="7" y="25"/>
                      <a:pt x="9" y="25"/>
                      <a:pt x="11" y="24"/>
                    </a:cubicBezTo>
                    <a:cubicBezTo>
                      <a:pt x="12" y="23"/>
                      <a:pt x="12" y="22"/>
                      <a:pt x="12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5" y="21"/>
                      <a:pt x="16" y="22"/>
                      <a:pt x="18" y="22"/>
                    </a:cubicBezTo>
                    <a:cubicBezTo>
                      <a:pt x="20" y="22"/>
                      <a:pt x="21" y="21"/>
                      <a:pt x="22" y="19"/>
                    </a:cubicBezTo>
                    <a:cubicBezTo>
                      <a:pt x="22" y="20"/>
                      <a:pt x="23" y="20"/>
                      <a:pt x="24" y="20"/>
                    </a:cubicBezTo>
                    <a:cubicBezTo>
                      <a:pt x="23" y="22"/>
                      <a:pt x="24" y="23"/>
                      <a:pt x="25" y="24"/>
                    </a:cubicBezTo>
                    <a:cubicBezTo>
                      <a:pt x="27" y="25"/>
                      <a:pt x="28" y="25"/>
                      <a:pt x="30" y="25"/>
                    </a:cubicBezTo>
                    <a:cubicBezTo>
                      <a:pt x="30" y="25"/>
                      <a:pt x="31" y="26"/>
                      <a:pt x="31" y="26"/>
                    </a:cubicBezTo>
                    <a:cubicBezTo>
                      <a:pt x="30" y="27"/>
                      <a:pt x="29" y="29"/>
                      <a:pt x="30" y="31"/>
                    </a:cubicBezTo>
                    <a:cubicBezTo>
                      <a:pt x="30" y="32"/>
                      <a:pt x="32" y="33"/>
                      <a:pt x="33" y="33"/>
                    </a:cubicBezTo>
                    <a:cubicBezTo>
                      <a:pt x="33" y="34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3" y="36"/>
                    </a:cubicBezTo>
                    <a:cubicBezTo>
                      <a:pt x="32" y="36"/>
                      <a:pt x="30" y="37"/>
                      <a:pt x="30" y="38"/>
                    </a:cubicBezTo>
                    <a:cubicBezTo>
                      <a:pt x="29" y="40"/>
                      <a:pt x="30" y="42"/>
                      <a:pt x="31" y="43"/>
                    </a:cubicBezTo>
                    <a:cubicBezTo>
                      <a:pt x="31" y="43"/>
                      <a:pt x="30" y="44"/>
                      <a:pt x="30" y="45"/>
                    </a:cubicBezTo>
                    <a:cubicBezTo>
                      <a:pt x="28" y="44"/>
                      <a:pt x="27" y="44"/>
                      <a:pt x="25" y="45"/>
                    </a:cubicBezTo>
                    <a:cubicBezTo>
                      <a:pt x="24" y="46"/>
                      <a:pt x="23" y="47"/>
                      <a:pt x="24" y="49"/>
                    </a:cubicBezTo>
                    <a:cubicBezTo>
                      <a:pt x="23" y="49"/>
                      <a:pt x="22" y="49"/>
                      <a:pt x="22" y="50"/>
                    </a:cubicBezTo>
                    <a:cubicBezTo>
                      <a:pt x="21" y="48"/>
                      <a:pt x="20" y="47"/>
                      <a:pt x="18" y="47"/>
                    </a:cubicBezTo>
                    <a:cubicBezTo>
                      <a:pt x="16" y="47"/>
                      <a:pt x="15" y="48"/>
                      <a:pt x="14" y="5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9"/>
                      <a:pt x="32" y="10"/>
                      <a:pt x="32" y="10"/>
                    </a:cubicBezTo>
                    <a:cubicBezTo>
                      <a:pt x="32" y="10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3"/>
                    </a:cubicBezTo>
                    <a:cubicBezTo>
                      <a:pt x="32" y="13"/>
                      <a:pt x="32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6"/>
                      <a:pt x="33" y="17"/>
                      <a:pt x="33" y="17"/>
                    </a:cubicBezTo>
                    <a:cubicBezTo>
                      <a:pt x="34" y="18"/>
                      <a:pt x="34" y="18"/>
                      <a:pt x="35" y="19"/>
                    </a:cubicBezTo>
                    <a:cubicBezTo>
                      <a:pt x="35" y="19"/>
                      <a:pt x="35" y="20"/>
                      <a:pt x="36" y="20"/>
                    </a:cubicBezTo>
                    <a:cubicBezTo>
                      <a:pt x="36" y="20"/>
                      <a:pt x="36" y="19"/>
                      <a:pt x="36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8" y="19"/>
                      <a:pt x="38" y="20"/>
                      <a:pt x="38" y="20"/>
                    </a:cubicBezTo>
                    <a:cubicBezTo>
                      <a:pt x="38" y="20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2"/>
                    </a:cubicBezTo>
                    <a:cubicBezTo>
                      <a:pt x="39" y="22"/>
                      <a:pt x="40" y="22"/>
                      <a:pt x="41" y="23"/>
                    </a:cubicBezTo>
                    <a:cubicBezTo>
                      <a:pt x="41" y="23"/>
                      <a:pt x="42" y="23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4" y="21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2"/>
                      <a:pt x="47" y="22"/>
                      <a:pt x="48" y="22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9" y="21"/>
                      <a:pt x="49" y="20"/>
                      <a:pt x="48" y="20"/>
                    </a:cubicBezTo>
                    <a:cubicBezTo>
                      <a:pt x="48" y="20"/>
                      <a:pt x="48" y="19"/>
                      <a:pt x="49" y="19"/>
                    </a:cubicBezTo>
                    <a:cubicBezTo>
                      <a:pt x="49" y="19"/>
                      <a:pt x="49" y="19"/>
                      <a:pt x="50" y="19"/>
                    </a:cubicBezTo>
                    <a:cubicBezTo>
                      <a:pt x="50" y="19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5"/>
                      <a:pt x="53" y="15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3" y="14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2"/>
                      <a:pt x="54" y="12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4" y="10"/>
                      <a:pt x="54" y="9"/>
                      <a:pt x="54" y="9"/>
                    </a:cubicBezTo>
                    <a:cubicBezTo>
                      <a:pt x="54" y="9"/>
                      <a:pt x="53" y="9"/>
                      <a:pt x="53" y="9"/>
                    </a:cubicBezTo>
                    <a:cubicBezTo>
                      <a:pt x="52" y="9"/>
                      <a:pt x="52" y="9"/>
                      <a:pt x="52" y="8"/>
                    </a:cubicBezTo>
                    <a:cubicBezTo>
                      <a:pt x="52" y="8"/>
                      <a:pt x="52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6"/>
                      <a:pt x="53" y="6"/>
                    </a:cubicBezTo>
                    <a:cubicBezTo>
                      <a:pt x="53" y="5"/>
                      <a:pt x="52" y="4"/>
                      <a:pt x="51" y="4"/>
                    </a:cubicBezTo>
                    <a:cubicBezTo>
                      <a:pt x="51" y="3"/>
                      <a:pt x="51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2"/>
                      <a:pt x="49" y="2"/>
                      <a:pt x="48" y="2"/>
                    </a:cubicBezTo>
                    <a:cubicBezTo>
                      <a:pt x="48" y="2"/>
                      <a:pt x="48" y="1"/>
                      <a:pt x="48" y="1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8" y="1"/>
                      <a:pt x="38" y="2"/>
                      <a:pt x="38" y="2"/>
                    </a:cubicBezTo>
                    <a:cubicBezTo>
                      <a:pt x="38" y="2"/>
                      <a:pt x="38" y="2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6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3"/>
                      <a:pt x="35" y="3"/>
                      <a:pt x="35" y="4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lose/>
                    <a:moveTo>
                      <a:pt x="36" y="9"/>
                    </a:moveTo>
                    <a:cubicBezTo>
                      <a:pt x="36" y="8"/>
                      <a:pt x="36" y="7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7" y="6"/>
                      <a:pt x="38" y="6"/>
                      <a:pt x="39" y="5"/>
                    </a:cubicBezTo>
                    <a:cubicBezTo>
                      <a:pt x="40" y="5"/>
                      <a:pt x="40" y="4"/>
                      <a:pt x="40" y="3"/>
                    </a:cubicBezTo>
                    <a:cubicBezTo>
                      <a:pt x="40" y="3"/>
                      <a:pt x="40" y="3"/>
                      <a:pt x="41" y="2"/>
                    </a:cubicBezTo>
                    <a:cubicBezTo>
                      <a:pt x="41" y="3"/>
                      <a:pt x="42" y="4"/>
                      <a:pt x="43" y="4"/>
                    </a:cubicBezTo>
                    <a:cubicBezTo>
                      <a:pt x="44" y="4"/>
                      <a:pt x="45" y="3"/>
                      <a:pt x="46" y="2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4"/>
                      <a:pt x="47" y="5"/>
                      <a:pt x="47" y="5"/>
                    </a:cubicBezTo>
                    <a:cubicBezTo>
                      <a:pt x="48" y="6"/>
                      <a:pt x="49" y="6"/>
                      <a:pt x="50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7"/>
                      <a:pt x="50" y="8"/>
                      <a:pt x="50" y="9"/>
                    </a:cubicBezTo>
                    <a:cubicBezTo>
                      <a:pt x="50" y="10"/>
                      <a:pt x="51" y="11"/>
                      <a:pt x="52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2"/>
                      <a:pt x="50" y="13"/>
                      <a:pt x="50" y="14"/>
                    </a:cubicBezTo>
                    <a:cubicBezTo>
                      <a:pt x="50" y="15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0" y="17"/>
                    </a:cubicBezTo>
                    <a:cubicBezTo>
                      <a:pt x="49" y="17"/>
                      <a:pt x="48" y="17"/>
                      <a:pt x="47" y="17"/>
                    </a:cubicBezTo>
                    <a:cubicBezTo>
                      <a:pt x="47" y="18"/>
                      <a:pt x="46" y="19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19"/>
                      <a:pt x="44" y="19"/>
                      <a:pt x="43" y="19"/>
                    </a:cubicBezTo>
                    <a:cubicBezTo>
                      <a:pt x="42" y="19"/>
                      <a:pt x="41" y="19"/>
                      <a:pt x="41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9"/>
                      <a:pt x="40" y="18"/>
                      <a:pt x="39" y="17"/>
                    </a:cubicBezTo>
                    <a:cubicBezTo>
                      <a:pt x="38" y="17"/>
                      <a:pt x="37" y="17"/>
                      <a:pt x="36" y="17"/>
                    </a:cubicBezTo>
                    <a:cubicBezTo>
                      <a:pt x="36" y="17"/>
                      <a:pt x="35" y="17"/>
                      <a:pt x="35" y="17"/>
                    </a:cubicBezTo>
                    <a:cubicBezTo>
                      <a:pt x="36" y="16"/>
                      <a:pt x="36" y="15"/>
                      <a:pt x="36" y="14"/>
                    </a:cubicBezTo>
                    <a:cubicBezTo>
                      <a:pt x="36" y="13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6" y="10"/>
                      <a:pt x="36" y="9"/>
                    </a:cubicBezTo>
                    <a:close/>
                    <a:moveTo>
                      <a:pt x="55" y="30"/>
                    </a:moveTo>
                    <a:cubicBezTo>
                      <a:pt x="45" y="30"/>
                      <a:pt x="37" y="38"/>
                      <a:pt x="37" y="47"/>
                    </a:cubicBezTo>
                    <a:cubicBezTo>
                      <a:pt x="37" y="57"/>
                      <a:pt x="45" y="65"/>
                      <a:pt x="55" y="65"/>
                    </a:cubicBezTo>
                    <a:cubicBezTo>
                      <a:pt x="65" y="65"/>
                      <a:pt x="73" y="57"/>
                      <a:pt x="73" y="47"/>
                    </a:cubicBezTo>
                    <a:cubicBezTo>
                      <a:pt x="73" y="38"/>
                      <a:pt x="65" y="30"/>
                      <a:pt x="55" y="30"/>
                    </a:cubicBezTo>
                    <a:close/>
                    <a:moveTo>
                      <a:pt x="55" y="63"/>
                    </a:moveTo>
                    <a:cubicBezTo>
                      <a:pt x="46" y="63"/>
                      <a:pt x="39" y="56"/>
                      <a:pt x="39" y="47"/>
                    </a:cubicBezTo>
                    <a:cubicBezTo>
                      <a:pt x="39" y="39"/>
                      <a:pt x="46" y="32"/>
                      <a:pt x="55" y="32"/>
                    </a:cubicBezTo>
                    <a:cubicBezTo>
                      <a:pt x="64" y="32"/>
                      <a:pt x="71" y="39"/>
                      <a:pt x="71" y="47"/>
                    </a:cubicBezTo>
                    <a:cubicBezTo>
                      <a:pt x="71" y="56"/>
                      <a:pt x="64" y="63"/>
                      <a:pt x="55" y="63"/>
                    </a:cubicBezTo>
                    <a:close/>
                    <a:moveTo>
                      <a:pt x="43" y="17"/>
                    </a:moveTo>
                    <a:cubicBezTo>
                      <a:pt x="46" y="17"/>
                      <a:pt x="49" y="15"/>
                      <a:pt x="49" y="11"/>
                    </a:cubicBezTo>
                    <a:cubicBezTo>
                      <a:pt x="49" y="8"/>
                      <a:pt x="46" y="5"/>
                      <a:pt x="43" y="5"/>
                    </a:cubicBezTo>
                    <a:cubicBezTo>
                      <a:pt x="40" y="5"/>
                      <a:pt x="37" y="8"/>
                      <a:pt x="37" y="11"/>
                    </a:cubicBezTo>
                    <a:cubicBezTo>
                      <a:pt x="37" y="15"/>
                      <a:pt x="40" y="17"/>
                      <a:pt x="43" y="17"/>
                    </a:cubicBezTo>
                    <a:close/>
                    <a:moveTo>
                      <a:pt x="43" y="7"/>
                    </a:moveTo>
                    <a:cubicBezTo>
                      <a:pt x="45" y="7"/>
                      <a:pt x="47" y="9"/>
                      <a:pt x="47" y="11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41" y="15"/>
                      <a:pt x="39" y="14"/>
                      <a:pt x="39" y="11"/>
                    </a:cubicBezTo>
                    <a:cubicBezTo>
                      <a:pt x="39" y="9"/>
                      <a:pt x="41" y="7"/>
                      <a:pt x="43" y="7"/>
                    </a:cubicBezTo>
                    <a:close/>
                    <a:moveTo>
                      <a:pt x="66" y="40"/>
                    </a:moveTo>
                    <a:cubicBezTo>
                      <a:pt x="66" y="41"/>
                      <a:pt x="66" y="42"/>
                      <a:pt x="66" y="43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2" y="55"/>
                      <a:pt x="52" y="55"/>
                      <a:pt x="52" y="5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6"/>
                      <a:pt x="45" y="45"/>
                    </a:cubicBezTo>
                    <a:cubicBezTo>
                      <a:pt x="45" y="45"/>
                      <a:pt x="46" y="45"/>
                      <a:pt x="47" y="4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40"/>
                      <a:pt x="65" y="40"/>
                      <a:pt x="66" y="40"/>
                    </a:cubicBezTo>
                    <a:close/>
                    <a:moveTo>
                      <a:pt x="27" y="35"/>
                    </a:moveTo>
                    <a:cubicBezTo>
                      <a:pt x="27" y="29"/>
                      <a:pt x="23" y="25"/>
                      <a:pt x="18" y="25"/>
                    </a:cubicBezTo>
                    <a:cubicBezTo>
                      <a:pt x="12" y="25"/>
                      <a:pt x="8" y="29"/>
                      <a:pt x="8" y="35"/>
                    </a:cubicBezTo>
                    <a:cubicBezTo>
                      <a:pt x="8" y="40"/>
                      <a:pt x="12" y="44"/>
                      <a:pt x="18" y="44"/>
                    </a:cubicBezTo>
                    <a:cubicBezTo>
                      <a:pt x="23" y="44"/>
                      <a:pt x="27" y="40"/>
                      <a:pt x="27" y="35"/>
                    </a:cubicBezTo>
                    <a:close/>
                    <a:moveTo>
                      <a:pt x="18" y="42"/>
                    </a:moveTo>
                    <a:cubicBezTo>
                      <a:pt x="14" y="42"/>
                      <a:pt x="10" y="39"/>
                      <a:pt x="10" y="35"/>
                    </a:cubicBezTo>
                    <a:cubicBezTo>
                      <a:pt x="10" y="31"/>
                      <a:pt x="14" y="27"/>
                      <a:pt x="18" y="27"/>
                    </a:cubicBezTo>
                    <a:cubicBezTo>
                      <a:pt x="22" y="27"/>
                      <a:pt x="25" y="31"/>
                      <a:pt x="25" y="35"/>
                    </a:cubicBezTo>
                    <a:cubicBezTo>
                      <a:pt x="25" y="39"/>
                      <a:pt x="22" y="42"/>
                      <a:pt x="18" y="42"/>
                    </a:cubicBezTo>
                    <a:close/>
                    <a:moveTo>
                      <a:pt x="21" y="35"/>
                    </a:moveTo>
                    <a:cubicBezTo>
                      <a:pt x="21" y="37"/>
                      <a:pt x="20" y="38"/>
                      <a:pt x="18" y="38"/>
                    </a:cubicBezTo>
                    <a:cubicBezTo>
                      <a:pt x="16" y="38"/>
                      <a:pt x="14" y="37"/>
                      <a:pt x="14" y="35"/>
                    </a:cubicBezTo>
                    <a:cubicBezTo>
                      <a:pt x="14" y="33"/>
                      <a:pt x="16" y="31"/>
                      <a:pt x="18" y="31"/>
                    </a:cubicBezTo>
                    <a:cubicBezTo>
                      <a:pt x="20" y="31"/>
                      <a:pt x="21" y="33"/>
                      <a:pt x="21" y="35"/>
                    </a:cubicBezTo>
                    <a:close/>
                    <a:moveTo>
                      <a:pt x="56" y="13"/>
                    </a:moveTo>
                    <a:cubicBezTo>
                      <a:pt x="56" y="13"/>
                      <a:pt x="56" y="12"/>
                      <a:pt x="56" y="11"/>
                    </a:cubicBezTo>
                    <a:cubicBezTo>
                      <a:pt x="56" y="11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2" y="15"/>
                      <a:pt x="66" y="23"/>
                      <a:pt x="67" y="32"/>
                    </a:cubicBezTo>
                    <a:cubicBezTo>
                      <a:pt x="66" y="31"/>
                      <a:pt x="65" y="31"/>
                      <a:pt x="63" y="30"/>
                    </a:cubicBezTo>
                    <a:cubicBezTo>
                      <a:pt x="63" y="24"/>
                      <a:pt x="60" y="18"/>
                      <a:pt x="56" y="14"/>
                    </a:cubicBezTo>
                    <a:cubicBezTo>
                      <a:pt x="56" y="13"/>
                      <a:pt x="56" y="13"/>
                      <a:pt x="56" y="13"/>
                    </a:cubicBezTo>
                    <a:close/>
                    <a:moveTo>
                      <a:pt x="14" y="16"/>
                    </a:moveTo>
                    <a:cubicBezTo>
                      <a:pt x="13" y="16"/>
                      <a:pt x="12" y="16"/>
                      <a:pt x="11" y="17"/>
                    </a:cubicBezTo>
                    <a:cubicBezTo>
                      <a:pt x="16" y="9"/>
                      <a:pt x="24" y="4"/>
                      <a:pt x="34" y="3"/>
                    </a:cubicBezTo>
                    <a:cubicBezTo>
                      <a:pt x="33" y="4"/>
                      <a:pt x="32" y="4"/>
                      <a:pt x="32" y="5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5" y="7"/>
                      <a:pt x="19" y="11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4" y="16"/>
                    </a:lnTo>
                    <a:close/>
                    <a:moveTo>
                      <a:pt x="40" y="59"/>
                    </a:moveTo>
                    <a:cubicBezTo>
                      <a:pt x="41" y="60"/>
                      <a:pt x="42" y="61"/>
                      <a:pt x="43" y="62"/>
                    </a:cubicBezTo>
                    <a:cubicBezTo>
                      <a:pt x="41" y="63"/>
                      <a:pt x="39" y="63"/>
                      <a:pt x="37" y="63"/>
                    </a:cubicBezTo>
                    <a:cubicBezTo>
                      <a:pt x="28" y="63"/>
                      <a:pt x="20" y="59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6" y="53"/>
                      <a:pt x="16" y="53"/>
                    </a:cubicBezTo>
                    <a:cubicBezTo>
                      <a:pt x="17" y="53"/>
                      <a:pt x="17" y="52"/>
                      <a:pt x="17" y="52"/>
                    </a:cubicBezTo>
                    <a:cubicBezTo>
                      <a:pt x="22" y="57"/>
                      <a:pt x="29" y="60"/>
                      <a:pt x="37" y="60"/>
                    </a:cubicBezTo>
                    <a:cubicBezTo>
                      <a:pt x="38" y="60"/>
                      <a:pt x="39" y="60"/>
                      <a:pt x="40" y="5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4653859" y="2556445"/>
                <a:ext cx="499717" cy="543488"/>
              </a:xfrm>
              <a:custGeom>
                <a:rect b="b" l="l" r="r" t="t"/>
                <a:pathLst>
                  <a:path extrusionOk="0" h="63" w="58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6615234" y="3401580"/>
                <a:ext cx="323634" cy="377574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5261677" y="3898116"/>
                <a:ext cx="225912" cy="225914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6208974" y="4152799"/>
                <a:ext cx="387490" cy="387493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7536031" y="2796476"/>
                <a:ext cx="273298" cy="273300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4241970" y="2388009"/>
                <a:ext cx="496706" cy="414895"/>
              </a:xfrm>
              <a:custGeom>
                <a:rect b="b" l="l" r="r" t="t"/>
                <a:pathLst>
                  <a:path extrusionOk="0"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7929104" y="5189859"/>
                <a:ext cx="382800" cy="361294"/>
              </a:xfrm>
              <a:custGeom>
                <a:rect b="b" l="l" r="r" t="t"/>
                <a:pathLst>
                  <a:path extrusionOk="0"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7027591" y="5586353"/>
                <a:ext cx="421075" cy="444148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7053581" y="2975161"/>
                <a:ext cx="319061" cy="428009"/>
              </a:xfrm>
              <a:custGeom>
                <a:rect b="b" l="l" r="r" t="t"/>
                <a:pathLst>
                  <a:path extrusionOk="0" h="70" w="52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4865365" y="3239335"/>
                <a:ext cx="282099" cy="288980"/>
              </a:xfrm>
              <a:custGeom>
                <a:rect b="b" l="l" r="r" t="t"/>
                <a:pathLst>
                  <a:path extrusionOk="0" h="53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4844747" y="4260717"/>
                <a:ext cx="247650" cy="273050"/>
              </a:xfrm>
              <a:custGeom>
                <a:rect b="b" l="l" r="r" t="t"/>
                <a:pathLst>
                  <a:path extrusionOk="0"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8253661" y="4817269"/>
                <a:ext cx="342426" cy="372420"/>
              </a:xfrm>
              <a:custGeom>
                <a:rect b="b" l="l" r="r" t="t"/>
                <a:pathLst>
                  <a:path extrusionOk="0" h="63" w="58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5831876" y="2560044"/>
                <a:ext cx="295420" cy="222001"/>
              </a:xfrm>
              <a:custGeom>
                <a:rect b="b" l="l" r="r" t="t"/>
                <a:pathLst>
                  <a:path extrusionOk="0" h="51" w="7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7596359" y="3087540"/>
                <a:ext cx="380570" cy="401423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4257861" y="2875584"/>
                <a:ext cx="353067" cy="335114"/>
              </a:xfrm>
              <a:custGeom>
                <a:rect b="b" l="l" r="r" t="t"/>
                <a:pathLst>
                  <a:path extrusionOk="0"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4829880" y="6096357"/>
                <a:ext cx="353067" cy="335114"/>
              </a:xfrm>
              <a:custGeom>
                <a:rect b="b" l="l" r="r" t="t"/>
                <a:pathLst>
                  <a:path extrusionOk="0"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>
                <a:off x="6826410" y="6105313"/>
                <a:ext cx="366352" cy="409055"/>
              </a:xfrm>
              <a:custGeom>
                <a:rect b="b" l="l" r="r" t="t"/>
                <a:pathLst>
                  <a:path extrusionOk="0"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>
                <a:off x="5982725" y="6349082"/>
                <a:ext cx="390810" cy="455946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8353598" y="3863781"/>
                <a:ext cx="386783" cy="373891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4231782" y="4766800"/>
                <a:ext cx="416750" cy="353012"/>
              </a:xfrm>
              <a:custGeom>
                <a:rect b="b" l="l" r="r" t="t"/>
                <a:pathLst>
                  <a:path extrusionOk="0"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7006293" y="4941622"/>
                <a:ext cx="503402" cy="473617"/>
              </a:xfrm>
              <a:custGeom>
                <a:rect b="b" l="l" r="r" t="t"/>
                <a:pathLst>
                  <a:path extrusionOk="0"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7197800" y="4011142"/>
                <a:ext cx="496706" cy="414895"/>
              </a:xfrm>
              <a:custGeom>
                <a:rect b="b" l="l" r="r" t="t"/>
                <a:pathLst>
                  <a:path extrusionOk="0"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>
                <a:off x="5428829" y="1581445"/>
                <a:ext cx="339174" cy="357759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>
                <a:off x="6973308" y="3475684"/>
                <a:ext cx="488527" cy="569946"/>
              </a:xfrm>
              <a:custGeom>
                <a:rect b="b" l="l" r="r" t="t"/>
                <a:pathLst>
                  <a:path extrusionOk="0" h="68" w="5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8"/>
              <p:cNvSpPr/>
              <p:nvPr/>
            </p:nvSpPr>
            <p:spPr>
              <a:xfrm>
                <a:off x="4410621" y="5722442"/>
                <a:ext cx="387472" cy="450072"/>
              </a:xfrm>
              <a:custGeom>
                <a:rect b="b" l="l" r="r" t="t"/>
                <a:pathLst>
                  <a:path extrusionOk="0" h="70" w="62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>
                <a:off x="8282444" y="4255260"/>
                <a:ext cx="400364" cy="438860"/>
              </a:xfrm>
              <a:custGeom>
                <a:rect b="b" l="l" r="r" t="t"/>
                <a:pathLst>
                  <a:path extrusionOk="0" h="67" w="63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3916117" y="2413026"/>
                <a:ext cx="315665" cy="346017"/>
              </a:xfrm>
              <a:custGeom>
                <a:rect b="b" l="l" r="r" t="t"/>
                <a:pathLst>
                  <a:path extrusionOk="0" h="67" w="63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5761237" y="3485094"/>
                <a:ext cx="301290" cy="301289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6044340" y="5512059"/>
                <a:ext cx="368224" cy="307574"/>
              </a:xfrm>
              <a:custGeom>
                <a:rect b="b" l="l" r="r" t="t"/>
                <a:pathLst>
                  <a:path extrusionOk="0"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6461247" y="6320200"/>
                <a:ext cx="315804" cy="423639"/>
              </a:xfrm>
              <a:custGeom>
                <a:rect b="b" l="l" r="r" t="t"/>
                <a:pathLst>
                  <a:path extrusionOk="0" h="70" w="52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5182947" y="6402039"/>
                <a:ext cx="354914" cy="343084"/>
              </a:xfrm>
              <a:custGeom>
                <a:rect b="b" l="l" r="r" t="t"/>
                <a:pathLst>
                  <a:path extrusionOk="0" h="61" w="63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7515450" y="3586495"/>
                <a:ext cx="304249" cy="353403"/>
              </a:xfrm>
              <a:custGeom>
                <a:rect b="b" l="l" r="r" t="t"/>
                <a:pathLst>
                  <a:path extrusionOk="0" h="70" w="62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6782300" y="5458516"/>
                <a:ext cx="332792" cy="332791"/>
              </a:xfrm>
              <a:custGeom>
                <a:rect b="b" l="l" r="r" t="t"/>
                <a:pathLst>
                  <a:path extrusionOk="0"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5244372" y="5950415"/>
                <a:ext cx="316777" cy="298034"/>
              </a:xfrm>
              <a:custGeom>
                <a:rect b="b" l="l" r="r" t="t"/>
                <a:pathLst>
                  <a:path extrusionOk="0"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6663668" y="4253054"/>
                <a:ext cx="530567" cy="430519"/>
              </a:xfrm>
              <a:custGeom>
                <a:rect b="b" l="l" r="r" t="t"/>
                <a:pathLst>
                  <a:path extrusionOk="0" h="60" w="74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5577325" y="4290527"/>
                <a:ext cx="182021" cy="182022"/>
              </a:xfrm>
              <a:custGeom>
                <a:rect b="b" l="l" r="r" t="t"/>
                <a:pathLst>
                  <a:path extrusionOk="0"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>
                <a:off x="4864252" y="5497816"/>
                <a:ext cx="509068" cy="536962"/>
              </a:xfrm>
              <a:custGeom>
                <a:rect b="b" l="l" r="r" t="t"/>
                <a:pathLst>
                  <a:path extrusionOk="0"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>
                <a:off x="7948290" y="3894150"/>
                <a:ext cx="326659" cy="334627"/>
              </a:xfrm>
              <a:custGeom>
                <a:rect b="b" l="l" r="r" t="t"/>
                <a:pathLst>
                  <a:path extrusionOk="0" h="53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>
                <a:off x="4592949" y="5273553"/>
                <a:ext cx="357957" cy="394671"/>
              </a:xfrm>
              <a:custGeom>
                <a:rect b="b" l="l" r="r" t="t"/>
                <a:pathLst>
                  <a:path extrusionOk="0"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>
                <a:off x="4059023" y="5187459"/>
                <a:ext cx="380904" cy="361535"/>
              </a:xfrm>
              <a:custGeom>
                <a:rect b="b" l="l" r="r" t="t"/>
                <a:pathLst>
                  <a:path extrusionOk="0"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>
                <a:off x="7896926" y="4698910"/>
                <a:ext cx="465660" cy="394442"/>
              </a:xfrm>
              <a:custGeom>
                <a:rect b="b" l="l" r="r" t="t"/>
                <a:pathLst>
                  <a:path extrusionOk="0"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7620505" y="4423577"/>
                <a:ext cx="315067" cy="351792"/>
              </a:xfrm>
              <a:custGeom>
                <a:rect b="b" l="l" r="r" t="t"/>
                <a:pathLst>
                  <a:path extrusionOk="0"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6256770" y="5751080"/>
                <a:ext cx="407881" cy="475862"/>
              </a:xfrm>
              <a:custGeom>
                <a:rect b="b" l="l" r="r" t="t"/>
                <a:pathLst>
                  <a:path extrusionOk="0"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>
                <a:off x="7069269" y="4579197"/>
                <a:ext cx="480692" cy="311800"/>
              </a:xfrm>
              <a:custGeom>
                <a:rect b="b" l="l" r="r" t="t"/>
                <a:pathLst>
                  <a:path extrusionOk="0"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0" y="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1" y="45"/>
                    </a:cubicBezTo>
                    <a:cubicBezTo>
                      <a:pt x="11" y="45"/>
                      <a:pt x="11" y="45"/>
                      <a:pt x="11" y="46"/>
                    </a:cubicBezTo>
                    <a:cubicBezTo>
                      <a:pt x="11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8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8"/>
                      <a:pt x="20" y="48"/>
                      <a:pt x="21" y="48"/>
                    </a:cubicBezTo>
                    <a:cubicBezTo>
                      <a:pt x="21" y="48"/>
                      <a:pt x="21" y="48"/>
                      <a:pt x="21" y="47"/>
                    </a:cubicBezTo>
                    <a:cubicBezTo>
                      <a:pt x="21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4"/>
                    </a:cubicBezTo>
                    <a:cubicBezTo>
                      <a:pt x="25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6" y="42"/>
                      <a:pt x="26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1" y="44"/>
                      <a:pt x="51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2" y="45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6"/>
                      <a:pt x="53" y="46"/>
                      <a:pt x="53" y="47"/>
                    </a:cubicBezTo>
                    <a:cubicBezTo>
                      <a:pt x="53" y="47"/>
                      <a:pt x="53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5" y="48"/>
                      <a:pt x="56" y="48"/>
                      <a:pt x="56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7" y="48"/>
                      <a:pt x="57" y="48"/>
                      <a:pt x="58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5"/>
                      <a:pt x="65" y="45"/>
                      <a:pt x="65" y="45"/>
                    </a:cubicBezTo>
                    <a:cubicBezTo>
                      <a:pt x="65" y="45"/>
                      <a:pt x="65" y="45"/>
                      <a:pt x="65" y="44"/>
                    </a:cubicBezTo>
                    <a:cubicBezTo>
                      <a:pt x="65" y="44"/>
                      <a:pt x="66" y="44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9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9" y="37"/>
                      <a:pt x="9" y="39"/>
                    </a:cubicBezTo>
                    <a:close/>
                    <a:moveTo>
                      <a:pt x="22" y="41"/>
                    </a:moveTo>
                    <a:cubicBezTo>
                      <a:pt x="22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4"/>
                      <a:pt x="19" y="44"/>
                      <a:pt x="19" y="44"/>
                    </a:cubicBezTo>
                    <a:cubicBezTo>
                      <a:pt x="19" y="44"/>
                      <a:pt x="18" y="44"/>
                      <a:pt x="17" y="44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6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3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3" y="38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6" y="36"/>
                      <a:pt x="16" y="36"/>
                    </a:cubicBezTo>
                    <a:cubicBezTo>
                      <a:pt x="16" y="35"/>
                      <a:pt x="17" y="35"/>
                      <a:pt x="17" y="35"/>
                    </a:cubicBezTo>
                    <a:cubicBezTo>
                      <a:pt x="18" y="35"/>
                      <a:pt x="19" y="35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8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lose/>
                    <a:moveTo>
                      <a:pt x="23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4" y="23"/>
                      <a:pt x="4" y="2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3" y="11"/>
                      <a:pt x="14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8" y="33"/>
                    </a:cubicBezTo>
                    <a:lnTo>
                      <a:pt x="23" y="33"/>
                    </a:lnTo>
                    <a:close/>
                    <a:moveTo>
                      <a:pt x="50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7"/>
                      <a:pt x="25" y="36"/>
                      <a:pt x="25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6"/>
                      <a:pt x="50" y="37"/>
                      <a:pt x="50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9" y="44"/>
                      <a:pt x="59" y="44"/>
                      <a:pt x="58" y="44"/>
                    </a:cubicBezTo>
                    <a:cubicBezTo>
                      <a:pt x="57" y="44"/>
                      <a:pt x="57" y="44"/>
                      <a:pt x="56" y="44"/>
                    </a:cubicBezTo>
                    <a:cubicBezTo>
                      <a:pt x="56" y="44"/>
                      <a:pt x="56" y="44"/>
                      <a:pt x="56" y="43"/>
                    </a:cubicBezTo>
                    <a:cubicBezTo>
                      <a:pt x="56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4" y="41"/>
                      <a:pt x="54" y="41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39"/>
                      <a:pt x="54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5" y="36"/>
                    </a:cubicBezTo>
                    <a:cubicBezTo>
                      <a:pt x="55" y="36"/>
                      <a:pt x="55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7" y="35"/>
                      <a:pt x="57" y="35"/>
                      <a:pt x="58" y="35"/>
                    </a:cubicBezTo>
                    <a:cubicBezTo>
                      <a:pt x="59" y="35"/>
                      <a:pt x="59" y="35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7"/>
                      <a:pt x="61" y="37"/>
                      <a:pt x="62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9"/>
                      <a:pt x="63" y="40"/>
                    </a:cubicBezTo>
                    <a:cubicBezTo>
                      <a:pt x="63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6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74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2" y="32"/>
                      <a:pt x="60" y="31"/>
                      <a:pt x="58" y="31"/>
                    </a:cubicBezTo>
                    <a:cubicBezTo>
                      <a:pt x="56" y="31"/>
                      <a:pt x="54" y="32"/>
                      <a:pt x="53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74" y="3"/>
                      <a:pt x="74" y="3"/>
                      <a:pt x="74" y="3"/>
                    </a:cubicBezTo>
                    <a:lnTo>
                      <a:pt x="74" y="33"/>
                    </a:lnTo>
                    <a:close/>
                    <a:moveTo>
                      <a:pt x="19" y="28"/>
                    </a:moveTo>
                    <a:cubicBezTo>
                      <a:pt x="19" y="28"/>
                      <a:pt x="18" y="29"/>
                      <a:pt x="18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9" y="27"/>
                      <a:pt x="19" y="28"/>
                    </a:cubicBez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>
                <a:off x="5768003" y="5898171"/>
                <a:ext cx="353116" cy="230293"/>
              </a:xfrm>
              <a:custGeom>
                <a:rect b="b" l="l" r="r" t="t"/>
                <a:pathLst>
                  <a:path extrusionOk="0"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>
                <a:off x="4665340" y="1776226"/>
                <a:ext cx="353116" cy="230293"/>
              </a:xfrm>
              <a:custGeom>
                <a:rect b="b" l="l" r="r" t="t"/>
                <a:pathLst>
                  <a:path extrusionOk="0"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8"/>
              <p:cNvSpPr/>
              <p:nvPr/>
            </p:nvSpPr>
            <p:spPr>
              <a:xfrm>
                <a:off x="3649749" y="5244833"/>
                <a:ext cx="353116" cy="230293"/>
              </a:xfrm>
              <a:custGeom>
                <a:rect b="b" l="l" r="r" t="t"/>
                <a:pathLst>
                  <a:path extrusionOk="0"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8"/>
              <p:cNvSpPr/>
              <p:nvPr/>
            </p:nvSpPr>
            <p:spPr>
              <a:xfrm>
                <a:off x="4261617" y="2164453"/>
                <a:ext cx="335451" cy="226092"/>
              </a:xfrm>
              <a:custGeom>
                <a:rect b="b" l="l" r="r" t="t"/>
                <a:pathLst>
                  <a:path extrusionOk="0" h="38" w="5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8"/>
              <p:cNvSpPr/>
              <p:nvPr/>
            </p:nvSpPr>
            <p:spPr>
              <a:xfrm>
                <a:off x="5426891" y="5684387"/>
                <a:ext cx="335451" cy="226092"/>
              </a:xfrm>
              <a:custGeom>
                <a:rect b="b" l="l" r="r" t="t"/>
                <a:pathLst>
                  <a:path extrusionOk="0" h="38" w="5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8"/>
              <p:cNvSpPr/>
              <p:nvPr/>
            </p:nvSpPr>
            <p:spPr>
              <a:xfrm>
                <a:off x="7576395" y="4910866"/>
                <a:ext cx="292313" cy="271182"/>
              </a:xfrm>
              <a:custGeom>
                <a:rect b="b" l="l" r="r" t="t"/>
                <a:pathLst>
                  <a:path extrusionOk="0" h="65" w="70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8"/>
              <p:cNvSpPr/>
              <p:nvPr/>
            </p:nvSpPr>
            <p:spPr>
              <a:xfrm>
                <a:off x="6394919" y="4568428"/>
                <a:ext cx="294878" cy="198746"/>
              </a:xfrm>
              <a:custGeom>
                <a:rect b="b" l="l" r="r" t="t"/>
                <a:pathLst>
                  <a:path extrusionOk="0" h="38" w="5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8"/>
              <p:cNvSpPr/>
              <p:nvPr/>
            </p:nvSpPr>
            <p:spPr>
              <a:xfrm>
                <a:off x="6842720" y="3912123"/>
                <a:ext cx="281540" cy="269066"/>
              </a:xfrm>
              <a:custGeom>
                <a:rect b="b" l="l" r="r" t="t"/>
                <a:pathLst>
                  <a:path extrusionOk="0" h="64" w="67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8"/>
              <p:cNvSpPr/>
              <p:nvPr/>
            </p:nvSpPr>
            <p:spPr>
              <a:xfrm>
                <a:off x="5843290" y="5254807"/>
                <a:ext cx="328103" cy="313566"/>
              </a:xfrm>
              <a:custGeom>
                <a:rect b="b" l="l" r="r" t="t"/>
                <a:pathLst>
                  <a:path extrusionOk="0" h="64" w="67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8"/>
              <p:cNvSpPr/>
              <p:nvPr/>
            </p:nvSpPr>
            <p:spPr>
              <a:xfrm>
                <a:off x="6480791" y="5397488"/>
                <a:ext cx="282099" cy="288980"/>
              </a:xfrm>
              <a:custGeom>
                <a:rect b="b" l="l" r="r" t="t"/>
                <a:pathLst>
                  <a:path extrusionOk="0" h="53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8"/>
              <p:cNvSpPr/>
              <p:nvPr/>
            </p:nvSpPr>
            <p:spPr>
              <a:xfrm>
                <a:off x="7965069" y="4244772"/>
                <a:ext cx="355281" cy="316061"/>
              </a:xfrm>
              <a:custGeom>
                <a:rect b="b" l="l" r="r" t="t"/>
                <a:pathLst>
                  <a:path extrusionOk="0" h="58" w="65">
                    <a:moveTo>
                      <a:pt x="64" y="24"/>
                    </a:moveTo>
                    <a:cubicBezTo>
                      <a:pt x="64" y="24"/>
                      <a:pt x="63" y="24"/>
                      <a:pt x="63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39" y="15"/>
                      <a:pt x="37" y="14"/>
                      <a:pt x="35" y="12"/>
                    </a:cubicBezTo>
                    <a:cubicBezTo>
                      <a:pt x="33" y="10"/>
                      <a:pt x="32" y="8"/>
                      <a:pt x="32" y="6"/>
                    </a:cubicBezTo>
                    <a:cubicBezTo>
                      <a:pt x="31" y="4"/>
                      <a:pt x="31" y="2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2" y="1"/>
                      <a:pt x="20" y="4"/>
                      <a:pt x="20" y="7"/>
                    </a:cubicBezTo>
                    <a:cubicBezTo>
                      <a:pt x="19" y="14"/>
                      <a:pt x="22" y="1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2" y="22"/>
                      <a:pt x="2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2"/>
                      <a:pt x="3" y="25"/>
                      <a:pt x="3" y="28"/>
                    </a:cubicBezTo>
                    <a:cubicBezTo>
                      <a:pt x="3" y="28"/>
                      <a:pt x="3" y="29"/>
                      <a:pt x="4" y="29"/>
                    </a:cubicBezTo>
                    <a:cubicBezTo>
                      <a:pt x="1" y="30"/>
                      <a:pt x="0" y="32"/>
                      <a:pt x="0" y="34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3"/>
                      <a:pt x="3" y="45"/>
                      <a:pt x="5" y="46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5" y="50"/>
                      <a:pt x="6" y="52"/>
                      <a:pt x="8" y="53"/>
                    </a:cubicBezTo>
                    <a:cubicBezTo>
                      <a:pt x="9" y="53"/>
                      <a:pt x="9" y="54"/>
                      <a:pt x="10" y="55"/>
                    </a:cubicBezTo>
                    <a:cubicBezTo>
                      <a:pt x="13" y="57"/>
                      <a:pt x="24" y="58"/>
                      <a:pt x="30" y="58"/>
                    </a:cubicBezTo>
                    <a:cubicBezTo>
                      <a:pt x="32" y="58"/>
                      <a:pt x="34" y="58"/>
                      <a:pt x="35" y="57"/>
                    </a:cubicBezTo>
                    <a:cubicBezTo>
                      <a:pt x="38" y="57"/>
                      <a:pt x="41" y="56"/>
                      <a:pt x="45" y="54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2" y="56"/>
                      <a:pt x="62" y="5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4" y="25"/>
                      <a:pt x="64" y="24"/>
                    </a:cubicBezTo>
                    <a:close/>
                    <a:moveTo>
                      <a:pt x="9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5"/>
                      <a:pt x="24" y="26"/>
                      <a:pt x="24" y="28"/>
                    </a:cubicBezTo>
                    <a:cubicBezTo>
                      <a:pt x="24" y="29"/>
                      <a:pt x="23" y="30"/>
                      <a:pt x="21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6" y="29"/>
                      <a:pt x="6" y="28"/>
                    </a:cubicBezTo>
                    <a:cubicBezTo>
                      <a:pt x="6" y="26"/>
                      <a:pt x="8" y="25"/>
                      <a:pt x="9" y="25"/>
                    </a:cubicBezTo>
                    <a:close/>
                    <a:moveTo>
                      <a:pt x="6" y="32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1" y="33"/>
                      <a:pt x="21" y="34"/>
                    </a:cubicBezTo>
                    <a:cubicBezTo>
                      <a:pt x="21" y="36"/>
                      <a:pt x="19" y="37"/>
                      <a:pt x="1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3" y="36"/>
                      <a:pt x="3" y="34"/>
                    </a:cubicBezTo>
                    <a:cubicBezTo>
                      <a:pt x="3" y="33"/>
                      <a:pt x="4" y="32"/>
                      <a:pt x="6" y="32"/>
                    </a:cubicBezTo>
                    <a:close/>
                    <a:moveTo>
                      <a:pt x="8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2"/>
                      <a:pt x="22" y="43"/>
                      <a:pt x="2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6" y="43"/>
                      <a:pt x="5" y="42"/>
                      <a:pt x="5" y="41"/>
                    </a:cubicBezTo>
                    <a:cubicBezTo>
                      <a:pt x="5" y="40"/>
                      <a:pt x="6" y="39"/>
                      <a:pt x="8" y="39"/>
                    </a:cubicBezTo>
                    <a:close/>
                    <a:moveTo>
                      <a:pt x="11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5" y="45"/>
                      <a:pt x="26" y="47"/>
                      <a:pt x="26" y="48"/>
                    </a:cubicBezTo>
                    <a:cubicBezTo>
                      <a:pt x="26" y="49"/>
                      <a:pt x="25" y="50"/>
                      <a:pt x="2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50"/>
                      <a:pt x="8" y="49"/>
                      <a:pt x="8" y="48"/>
                    </a:cubicBezTo>
                    <a:cubicBezTo>
                      <a:pt x="8" y="47"/>
                      <a:pt x="9" y="45"/>
                      <a:pt x="11" y="45"/>
                    </a:cubicBezTo>
                    <a:close/>
                    <a:moveTo>
                      <a:pt x="23" y="52"/>
                    </a:moveTo>
                    <a:cubicBezTo>
                      <a:pt x="26" y="52"/>
                      <a:pt x="28" y="50"/>
                      <a:pt x="28" y="48"/>
                    </a:cubicBezTo>
                    <a:cubicBezTo>
                      <a:pt x="28" y="46"/>
                      <a:pt x="26" y="44"/>
                      <a:pt x="24" y="44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25" y="39"/>
                      <a:pt x="24" y="38"/>
                      <a:pt x="22" y="37"/>
                    </a:cubicBezTo>
                    <a:cubicBezTo>
                      <a:pt x="22" y="36"/>
                      <a:pt x="23" y="35"/>
                      <a:pt x="23" y="34"/>
                    </a:cubicBezTo>
                    <a:cubicBezTo>
                      <a:pt x="23" y="33"/>
                      <a:pt x="22" y="33"/>
                      <a:pt x="21" y="32"/>
                    </a:cubicBezTo>
                    <a:cubicBezTo>
                      <a:pt x="24" y="32"/>
                      <a:pt x="26" y="30"/>
                      <a:pt x="26" y="28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7"/>
                      <a:pt x="28" y="29"/>
                      <a:pt x="28" y="31"/>
                    </a:cubicBezTo>
                    <a:cubicBezTo>
                      <a:pt x="29" y="38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9" y="40"/>
                    </a:cubicBezTo>
                    <a:cubicBezTo>
                      <a:pt x="39" y="40"/>
                      <a:pt x="38" y="39"/>
                      <a:pt x="38" y="39"/>
                    </a:cubicBezTo>
                    <a:cubicBezTo>
                      <a:pt x="38" y="39"/>
                      <a:pt x="31" y="37"/>
                      <a:pt x="30" y="31"/>
                    </a:cubicBezTo>
                    <a:cubicBezTo>
                      <a:pt x="30" y="28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1" y="16"/>
                      <a:pt x="22" y="8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6" y="3"/>
                      <a:pt x="27" y="3"/>
                      <a:pt x="28" y="4"/>
                    </a:cubicBezTo>
                    <a:cubicBezTo>
                      <a:pt x="28" y="4"/>
                      <a:pt x="29" y="5"/>
                      <a:pt x="29" y="7"/>
                    </a:cubicBezTo>
                    <a:cubicBezTo>
                      <a:pt x="30" y="9"/>
                      <a:pt x="31" y="11"/>
                      <a:pt x="32" y="14"/>
                    </a:cubicBezTo>
                    <a:cubicBezTo>
                      <a:pt x="35" y="17"/>
                      <a:pt x="38" y="18"/>
                      <a:pt x="40" y="19"/>
                    </a:cubicBezTo>
                    <a:cubicBezTo>
                      <a:pt x="41" y="19"/>
                      <a:pt x="42" y="20"/>
                      <a:pt x="43" y="20"/>
                    </a:cubicBezTo>
                    <a:cubicBezTo>
                      <a:pt x="44" y="21"/>
                      <a:pt x="47" y="25"/>
                      <a:pt x="48" y="26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2"/>
                      <a:pt x="39" y="54"/>
                      <a:pt x="34" y="54"/>
                    </a:cubicBezTo>
                    <a:cubicBezTo>
                      <a:pt x="27" y="55"/>
                      <a:pt x="14" y="54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lnTo>
                      <a:pt x="23" y="52"/>
                    </a:lnTo>
                    <a:close/>
                    <a:moveTo>
                      <a:pt x="50" y="26"/>
                    </a:move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8" y="53"/>
                      <a:pt x="48" y="53"/>
                      <a:pt x="48" y="53"/>
                    </a:cubicBez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8"/>
              <p:cNvSpPr/>
              <p:nvPr/>
            </p:nvSpPr>
            <p:spPr>
              <a:xfrm>
                <a:off x="7632991" y="4154948"/>
                <a:ext cx="278989" cy="188037"/>
              </a:xfrm>
              <a:custGeom>
                <a:rect b="b" l="l" r="r" t="t"/>
                <a:pathLst>
                  <a:path extrusionOk="0" h="38" w="5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18"/>
            <p:cNvGrpSpPr/>
            <p:nvPr/>
          </p:nvGrpSpPr>
          <p:grpSpPr>
            <a:xfrm>
              <a:off x="7355882" y="2468785"/>
              <a:ext cx="2522372" cy="2689545"/>
              <a:chOff x="4612994" y="2141146"/>
              <a:chExt cx="2966015" cy="3162591"/>
            </a:xfrm>
          </p:grpSpPr>
          <p:grpSp>
            <p:nvGrpSpPr>
              <p:cNvPr id="702" name="Google Shape;702;p18"/>
              <p:cNvGrpSpPr/>
              <p:nvPr/>
            </p:nvGrpSpPr>
            <p:grpSpPr>
              <a:xfrm>
                <a:off x="6273500" y="2152709"/>
                <a:ext cx="1305509" cy="1756481"/>
                <a:chOff x="6273500" y="2152709"/>
                <a:chExt cx="1305509" cy="1756481"/>
              </a:xfrm>
            </p:grpSpPr>
            <p:sp>
              <p:nvSpPr>
                <p:cNvPr id="703" name="Google Shape;703;p18"/>
                <p:cNvSpPr/>
                <p:nvPr/>
              </p:nvSpPr>
              <p:spPr>
                <a:xfrm>
                  <a:off x="6273500" y="2152709"/>
                  <a:ext cx="1002548" cy="1744918"/>
                </a:xfrm>
                <a:custGeom>
                  <a:rect b="b" l="l" r="r" t="t"/>
                  <a:pathLst>
                    <a:path extrusionOk="0" h="767" w="441">
                      <a:moveTo>
                        <a:pt x="121" y="167"/>
                      </a:moveTo>
                      <a:cubicBezTo>
                        <a:pt x="120" y="169"/>
                        <a:pt x="119" y="171"/>
                        <a:pt x="118" y="173"/>
                      </a:cubicBezTo>
                      <a:cubicBezTo>
                        <a:pt x="117" y="174"/>
                        <a:pt x="117" y="175"/>
                        <a:pt x="116" y="176"/>
                      </a:cubicBezTo>
                      <a:cubicBezTo>
                        <a:pt x="116" y="176"/>
                        <a:pt x="116" y="176"/>
                        <a:pt x="116" y="176"/>
                      </a:cubicBezTo>
                      <a:cubicBezTo>
                        <a:pt x="115" y="177"/>
                        <a:pt x="115" y="177"/>
                        <a:pt x="114" y="178"/>
                      </a:cubicBezTo>
                      <a:cubicBezTo>
                        <a:pt x="113" y="180"/>
                        <a:pt x="112" y="181"/>
                        <a:pt x="111" y="182"/>
                      </a:cubicBezTo>
                      <a:cubicBezTo>
                        <a:pt x="111" y="182"/>
                        <a:pt x="111" y="183"/>
                        <a:pt x="110" y="183"/>
                      </a:cubicBezTo>
                      <a:cubicBezTo>
                        <a:pt x="110" y="183"/>
                        <a:pt x="106" y="188"/>
                        <a:pt x="100" y="195"/>
                      </a:cubicBezTo>
                      <a:cubicBezTo>
                        <a:pt x="98" y="197"/>
                        <a:pt x="96" y="199"/>
                        <a:pt x="94" y="201"/>
                      </a:cubicBezTo>
                      <a:cubicBezTo>
                        <a:pt x="94" y="201"/>
                        <a:pt x="93" y="202"/>
                        <a:pt x="93" y="203"/>
                      </a:cubicBezTo>
                      <a:cubicBezTo>
                        <a:pt x="91" y="205"/>
                        <a:pt x="89" y="207"/>
                        <a:pt x="87" y="209"/>
                      </a:cubicBezTo>
                      <a:cubicBezTo>
                        <a:pt x="86" y="210"/>
                        <a:pt x="86" y="211"/>
                        <a:pt x="85" y="211"/>
                      </a:cubicBezTo>
                      <a:cubicBezTo>
                        <a:pt x="83" y="214"/>
                        <a:pt x="80" y="217"/>
                        <a:pt x="78" y="220"/>
                      </a:cubicBezTo>
                      <a:cubicBezTo>
                        <a:pt x="65" y="235"/>
                        <a:pt x="54" y="250"/>
                        <a:pt x="50" y="256"/>
                      </a:cubicBezTo>
                      <a:cubicBezTo>
                        <a:pt x="0" y="229"/>
                        <a:pt x="0" y="229"/>
                        <a:pt x="0" y="229"/>
                      </a:cubicBezTo>
                      <a:cubicBezTo>
                        <a:pt x="5" y="223"/>
                        <a:pt x="16" y="208"/>
                        <a:pt x="28" y="193"/>
                      </a:cubicBezTo>
                      <a:cubicBezTo>
                        <a:pt x="30" y="190"/>
                        <a:pt x="33" y="187"/>
                        <a:pt x="35" y="184"/>
                      </a:cubicBezTo>
                      <a:cubicBezTo>
                        <a:pt x="36" y="184"/>
                        <a:pt x="37" y="183"/>
                        <a:pt x="37" y="182"/>
                      </a:cubicBezTo>
                      <a:cubicBezTo>
                        <a:pt x="39" y="180"/>
                        <a:pt x="41" y="178"/>
                        <a:pt x="43" y="176"/>
                      </a:cubicBezTo>
                      <a:cubicBezTo>
                        <a:pt x="43" y="175"/>
                        <a:pt x="44" y="175"/>
                        <a:pt x="44" y="174"/>
                      </a:cubicBezTo>
                      <a:cubicBezTo>
                        <a:pt x="44" y="174"/>
                        <a:pt x="44" y="174"/>
                        <a:pt x="44" y="174"/>
                      </a:cubicBezTo>
                      <a:cubicBezTo>
                        <a:pt x="46" y="172"/>
                        <a:pt x="48" y="170"/>
                        <a:pt x="50" y="168"/>
                      </a:cubicBezTo>
                      <a:cubicBezTo>
                        <a:pt x="56" y="161"/>
                        <a:pt x="60" y="156"/>
                        <a:pt x="61" y="156"/>
                      </a:cubicBezTo>
                      <a:cubicBezTo>
                        <a:pt x="62" y="155"/>
                        <a:pt x="63" y="153"/>
                        <a:pt x="65" y="151"/>
                      </a:cubicBezTo>
                      <a:cubicBezTo>
                        <a:pt x="65" y="150"/>
                        <a:pt x="66" y="150"/>
                        <a:pt x="66" y="149"/>
                      </a:cubicBezTo>
                      <a:cubicBezTo>
                        <a:pt x="67" y="148"/>
                        <a:pt x="68" y="147"/>
                        <a:pt x="68" y="146"/>
                      </a:cubicBezTo>
                      <a:cubicBezTo>
                        <a:pt x="69" y="144"/>
                        <a:pt x="71" y="142"/>
                        <a:pt x="72" y="140"/>
                      </a:cubicBezTo>
                      <a:cubicBezTo>
                        <a:pt x="73" y="138"/>
                        <a:pt x="74" y="136"/>
                        <a:pt x="75" y="133"/>
                      </a:cubicBezTo>
                      <a:cubicBezTo>
                        <a:pt x="76" y="133"/>
                        <a:pt x="76" y="132"/>
                        <a:pt x="76" y="132"/>
                      </a:cubicBezTo>
                      <a:cubicBezTo>
                        <a:pt x="77" y="129"/>
                        <a:pt x="78" y="127"/>
                        <a:pt x="79" y="124"/>
                      </a:cubicBezTo>
                      <a:cubicBezTo>
                        <a:pt x="83" y="111"/>
                        <a:pt x="85" y="98"/>
                        <a:pt x="82" y="88"/>
                      </a:cubicBezTo>
                      <a:cubicBezTo>
                        <a:pt x="82" y="87"/>
                        <a:pt x="81" y="82"/>
                        <a:pt x="78" y="73"/>
                      </a:cubicBezTo>
                      <a:cubicBezTo>
                        <a:pt x="76" y="64"/>
                        <a:pt x="73" y="52"/>
                        <a:pt x="69" y="41"/>
                      </a:cubicBezTo>
                      <a:cubicBezTo>
                        <a:pt x="64" y="24"/>
                        <a:pt x="58" y="8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75" y="3"/>
                        <a:pt x="95" y="7"/>
                        <a:pt x="115" y="12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8" y="12"/>
                        <a:pt x="120" y="13"/>
                        <a:pt x="123" y="14"/>
                      </a:cubicBezTo>
                      <a:cubicBezTo>
                        <a:pt x="124" y="14"/>
                        <a:pt x="125" y="14"/>
                        <a:pt x="126" y="15"/>
                      </a:cubicBezTo>
                      <a:cubicBezTo>
                        <a:pt x="132" y="16"/>
                        <a:pt x="139" y="18"/>
                        <a:pt x="145" y="21"/>
                      </a:cubicBezTo>
                      <a:cubicBezTo>
                        <a:pt x="147" y="21"/>
                        <a:pt x="148" y="21"/>
                        <a:pt x="149" y="22"/>
                      </a:cubicBezTo>
                      <a:cubicBezTo>
                        <a:pt x="155" y="24"/>
                        <a:pt x="162" y="26"/>
                        <a:pt x="168" y="29"/>
                      </a:cubicBezTo>
                      <a:cubicBezTo>
                        <a:pt x="169" y="29"/>
                        <a:pt x="170" y="29"/>
                        <a:pt x="171" y="30"/>
                      </a:cubicBezTo>
                      <a:cubicBezTo>
                        <a:pt x="178" y="32"/>
                        <a:pt x="184" y="35"/>
                        <a:pt x="191" y="38"/>
                      </a:cubicBezTo>
                      <a:cubicBezTo>
                        <a:pt x="191" y="38"/>
                        <a:pt x="192" y="38"/>
                        <a:pt x="192" y="38"/>
                      </a:cubicBezTo>
                      <a:cubicBezTo>
                        <a:pt x="198" y="41"/>
                        <a:pt x="205" y="44"/>
                        <a:pt x="211" y="47"/>
                      </a:cubicBezTo>
                      <a:cubicBezTo>
                        <a:pt x="211" y="47"/>
                        <a:pt x="212" y="47"/>
                        <a:pt x="213" y="48"/>
                      </a:cubicBezTo>
                      <a:cubicBezTo>
                        <a:pt x="213" y="48"/>
                        <a:pt x="214" y="48"/>
                        <a:pt x="214" y="48"/>
                      </a:cubicBezTo>
                      <a:cubicBezTo>
                        <a:pt x="220" y="51"/>
                        <a:pt x="227" y="55"/>
                        <a:pt x="233" y="58"/>
                      </a:cubicBezTo>
                      <a:cubicBezTo>
                        <a:pt x="282" y="85"/>
                        <a:pt x="282" y="85"/>
                        <a:pt x="282" y="85"/>
                      </a:cubicBezTo>
                      <a:cubicBezTo>
                        <a:pt x="276" y="81"/>
                        <a:pt x="269" y="78"/>
                        <a:pt x="262" y="75"/>
                      </a:cubicBezTo>
                      <a:cubicBezTo>
                        <a:pt x="262" y="74"/>
                        <a:pt x="261" y="74"/>
                        <a:pt x="260" y="74"/>
                      </a:cubicBezTo>
                      <a:cubicBezTo>
                        <a:pt x="254" y="71"/>
                        <a:pt x="248" y="68"/>
                        <a:pt x="242" y="65"/>
                      </a:cubicBezTo>
                      <a:cubicBezTo>
                        <a:pt x="241" y="65"/>
                        <a:pt x="241" y="65"/>
                        <a:pt x="240" y="65"/>
                      </a:cubicBezTo>
                      <a:cubicBezTo>
                        <a:pt x="234" y="62"/>
                        <a:pt x="227" y="59"/>
                        <a:pt x="221" y="57"/>
                      </a:cubicBezTo>
                      <a:cubicBezTo>
                        <a:pt x="220" y="56"/>
                        <a:pt x="219" y="56"/>
                        <a:pt x="218" y="56"/>
                      </a:cubicBezTo>
                      <a:cubicBezTo>
                        <a:pt x="211" y="53"/>
                        <a:pt x="205" y="51"/>
                        <a:pt x="199" y="49"/>
                      </a:cubicBezTo>
                      <a:cubicBezTo>
                        <a:pt x="197" y="48"/>
                        <a:pt x="196" y="48"/>
                        <a:pt x="195" y="48"/>
                      </a:cubicBezTo>
                      <a:cubicBezTo>
                        <a:pt x="189" y="45"/>
                        <a:pt x="182" y="43"/>
                        <a:pt x="175" y="42"/>
                      </a:cubicBezTo>
                      <a:cubicBezTo>
                        <a:pt x="174" y="41"/>
                        <a:pt x="174" y="41"/>
                        <a:pt x="173" y="41"/>
                      </a:cubicBezTo>
                      <a:cubicBezTo>
                        <a:pt x="167" y="39"/>
                        <a:pt x="162" y="38"/>
                        <a:pt x="157" y="37"/>
                      </a:cubicBezTo>
                      <a:cubicBezTo>
                        <a:pt x="156" y="37"/>
                        <a:pt x="156" y="36"/>
                        <a:pt x="155" y="36"/>
                      </a:cubicBezTo>
                      <a:cubicBezTo>
                        <a:pt x="150" y="35"/>
                        <a:pt x="146" y="34"/>
                        <a:pt x="141" y="33"/>
                      </a:cubicBezTo>
                      <a:cubicBezTo>
                        <a:pt x="140" y="33"/>
                        <a:pt x="139" y="33"/>
                        <a:pt x="138" y="33"/>
                      </a:cubicBezTo>
                      <a:cubicBezTo>
                        <a:pt x="133" y="32"/>
                        <a:pt x="129" y="31"/>
                        <a:pt x="125" y="30"/>
                      </a:cubicBezTo>
                      <a:cubicBezTo>
                        <a:pt x="123" y="30"/>
                        <a:pt x="122" y="30"/>
                        <a:pt x="121" y="29"/>
                      </a:cubicBezTo>
                      <a:cubicBezTo>
                        <a:pt x="115" y="28"/>
                        <a:pt x="110" y="28"/>
                        <a:pt x="104" y="27"/>
                      </a:cubicBezTo>
                      <a:cubicBezTo>
                        <a:pt x="105" y="30"/>
                        <a:pt x="107" y="34"/>
                        <a:pt x="109" y="39"/>
                      </a:cubicBezTo>
                      <a:cubicBezTo>
                        <a:pt x="112" y="47"/>
                        <a:pt x="116" y="58"/>
                        <a:pt x="119" y="68"/>
                      </a:cubicBezTo>
                      <a:cubicBezTo>
                        <a:pt x="123" y="79"/>
                        <a:pt x="126" y="91"/>
                        <a:pt x="128" y="100"/>
                      </a:cubicBezTo>
                      <a:cubicBezTo>
                        <a:pt x="130" y="109"/>
                        <a:pt x="132" y="114"/>
                        <a:pt x="132" y="115"/>
                      </a:cubicBezTo>
                      <a:cubicBezTo>
                        <a:pt x="134" y="125"/>
                        <a:pt x="133" y="138"/>
                        <a:pt x="129" y="151"/>
                      </a:cubicBezTo>
                      <a:cubicBezTo>
                        <a:pt x="128" y="152"/>
                        <a:pt x="128" y="153"/>
                        <a:pt x="127" y="154"/>
                      </a:cubicBezTo>
                      <a:cubicBezTo>
                        <a:pt x="127" y="156"/>
                        <a:pt x="126" y="157"/>
                        <a:pt x="125" y="159"/>
                      </a:cubicBezTo>
                      <a:cubicBezTo>
                        <a:pt x="125" y="159"/>
                        <a:pt x="125" y="160"/>
                        <a:pt x="125" y="160"/>
                      </a:cubicBezTo>
                      <a:cubicBezTo>
                        <a:pt x="124" y="162"/>
                        <a:pt x="123" y="165"/>
                        <a:pt x="122" y="167"/>
                      </a:cubicBezTo>
                      <a:cubicBezTo>
                        <a:pt x="122" y="167"/>
                        <a:pt x="121" y="167"/>
                        <a:pt x="121" y="167"/>
                      </a:cubicBezTo>
                      <a:close/>
                      <a:moveTo>
                        <a:pt x="437" y="764"/>
                      </a:moveTo>
                      <a:cubicBezTo>
                        <a:pt x="437" y="764"/>
                        <a:pt x="437" y="764"/>
                        <a:pt x="437" y="764"/>
                      </a:cubicBezTo>
                      <a:cubicBezTo>
                        <a:pt x="369" y="712"/>
                        <a:pt x="369" y="712"/>
                        <a:pt x="369" y="712"/>
                      </a:cubicBezTo>
                      <a:cubicBezTo>
                        <a:pt x="365" y="710"/>
                        <a:pt x="362" y="705"/>
                        <a:pt x="359" y="701"/>
                      </a:cubicBezTo>
                      <a:cubicBezTo>
                        <a:pt x="359" y="700"/>
                        <a:pt x="358" y="695"/>
                        <a:pt x="358" y="694"/>
                      </a:cubicBezTo>
                      <a:cubicBezTo>
                        <a:pt x="360" y="678"/>
                        <a:pt x="360" y="662"/>
                        <a:pt x="361" y="645"/>
                      </a:cubicBezTo>
                      <a:cubicBezTo>
                        <a:pt x="361" y="487"/>
                        <a:pt x="284" y="358"/>
                        <a:pt x="168" y="295"/>
                      </a:cubicBezTo>
                      <a:cubicBezTo>
                        <a:pt x="119" y="268"/>
                        <a:pt x="119" y="268"/>
                        <a:pt x="119" y="268"/>
                      </a:cubicBezTo>
                      <a:cubicBezTo>
                        <a:pt x="235" y="331"/>
                        <a:pt x="311" y="460"/>
                        <a:pt x="311" y="618"/>
                      </a:cubicBezTo>
                      <a:cubicBezTo>
                        <a:pt x="311" y="635"/>
                        <a:pt x="310" y="651"/>
                        <a:pt x="308" y="667"/>
                      </a:cubicBezTo>
                      <a:cubicBezTo>
                        <a:pt x="308" y="668"/>
                        <a:pt x="309" y="673"/>
                        <a:pt x="310" y="674"/>
                      </a:cubicBezTo>
                      <a:cubicBezTo>
                        <a:pt x="312" y="678"/>
                        <a:pt x="316" y="683"/>
                        <a:pt x="320" y="685"/>
                      </a:cubicBezTo>
                      <a:cubicBezTo>
                        <a:pt x="387" y="737"/>
                        <a:pt x="387" y="737"/>
                        <a:pt x="387" y="737"/>
                      </a:cubicBezTo>
                      <a:cubicBezTo>
                        <a:pt x="388" y="738"/>
                        <a:pt x="390" y="739"/>
                        <a:pt x="391" y="740"/>
                      </a:cubicBezTo>
                      <a:cubicBezTo>
                        <a:pt x="441" y="767"/>
                        <a:pt x="441" y="767"/>
                        <a:pt x="441" y="767"/>
                      </a:cubicBezTo>
                      <a:cubicBezTo>
                        <a:pt x="439" y="766"/>
                        <a:pt x="438" y="765"/>
                        <a:pt x="437" y="764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18"/>
                <p:cNvSpPr/>
                <p:nvPr/>
              </p:nvSpPr>
              <p:spPr>
                <a:xfrm>
                  <a:off x="6386821" y="2213995"/>
                  <a:ext cx="1192188" cy="1695195"/>
                </a:xfrm>
                <a:custGeom>
                  <a:rect b="b" l="l" r="r" t="t"/>
                  <a:pathLst>
                    <a:path extrusionOk="0" h="745" w="524">
                      <a:moveTo>
                        <a:pt x="54" y="0"/>
                      </a:moveTo>
                      <a:cubicBezTo>
                        <a:pt x="324" y="37"/>
                        <a:pt x="524" y="274"/>
                        <a:pt x="523" y="589"/>
                      </a:cubicBezTo>
                      <a:cubicBezTo>
                        <a:pt x="523" y="609"/>
                        <a:pt x="522" y="630"/>
                        <a:pt x="520" y="650"/>
                      </a:cubicBezTo>
                      <a:cubicBezTo>
                        <a:pt x="518" y="667"/>
                        <a:pt x="514" y="673"/>
                        <a:pt x="504" y="680"/>
                      </a:cubicBezTo>
                      <a:cubicBezTo>
                        <a:pt x="418" y="741"/>
                        <a:pt x="418" y="741"/>
                        <a:pt x="418" y="741"/>
                      </a:cubicBezTo>
                      <a:cubicBezTo>
                        <a:pt x="416" y="742"/>
                        <a:pt x="413" y="743"/>
                        <a:pt x="410" y="743"/>
                      </a:cubicBezTo>
                      <a:cubicBezTo>
                        <a:pt x="402" y="745"/>
                        <a:pt x="392" y="742"/>
                        <a:pt x="387" y="737"/>
                      </a:cubicBezTo>
                      <a:cubicBezTo>
                        <a:pt x="319" y="685"/>
                        <a:pt x="319" y="685"/>
                        <a:pt x="319" y="685"/>
                      </a:cubicBezTo>
                      <a:cubicBezTo>
                        <a:pt x="315" y="683"/>
                        <a:pt x="312" y="678"/>
                        <a:pt x="309" y="674"/>
                      </a:cubicBezTo>
                      <a:cubicBezTo>
                        <a:pt x="309" y="673"/>
                        <a:pt x="308" y="668"/>
                        <a:pt x="308" y="667"/>
                      </a:cubicBezTo>
                      <a:cubicBezTo>
                        <a:pt x="310" y="651"/>
                        <a:pt x="310" y="635"/>
                        <a:pt x="311" y="618"/>
                      </a:cubicBezTo>
                      <a:cubicBezTo>
                        <a:pt x="311" y="410"/>
                        <a:pt x="179" y="253"/>
                        <a:pt x="0" y="229"/>
                      </a:cubicBezTo>
                      <a:cubicBezTo>
                        <a:pt x="4" y="223"/>
                        <a:pt x="15" y="208"/>
                        <a:pt x="28" y="193"/>
                      </a:cubicBezTo>
                      <a:cubicBezTo>
                        <a:pt x="35" y="184"/>
                        <a:pt x="43" y="175"/>
                        <a:pt x="50" y="168"/>
                      </a:cubicBezTo>
                      <a:cubicBezTo>
                        <a:pt x="56" y="161"/>
                        <a:pt x="60" y="156"/>
                        <a:pt x="60" y="156"/>
                      </a:cubicBezTo>
                      <a:cubicBezTo>
                        <a:pt x="68" y="148"/>
                        <a:pt x="75" y="136"/>
                        <a:pt x="79" y="124"/>
                      </a:cubicBezTo>
                      <a:cubicBezTo>
                        <a:pt x="83" y="111"/>
                        <a:pt x="84" y="98"/>
                        <a:pt x="82" y="88"/>
                      </a:cubicBezTo>
                      <a:cubicBezTo>
                        <a:pt x="82" y="87"/>
                        <a:pt x="80" y="82"/>
                        <a:pt x="78" y="73"/>
                      </a:cubicBezTo>
                      <a:cubicBezTo>
                        <a:pt x="76" y="64"/>
                        <a:pt x="73" y="52"/>
                        <a:pt x="69" y="41"/>
                      </a:cubicBezTo>
                      <a:cubicBezTo>
                        <a:pt x="64" y="24"/>
                        <a:pt x="57" y="8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5" name="Google Shape;705;p18"/>
              <p:cNvGrpSpPr/>
              <p:nvPr/>
            </p:nvGrpSpPr>
            <p:grpSpPr>
              <a:xfrm>
                <a:off x="5743895" y="3815527"/>
                <a:ext cx="1787704" cy="1488210"/>
                <a:chOff x="5743895" y="3815527"/>
                <a:chExt cx="1787704" cy="1488210"/>
              </a:xfrm>
            </p:grpSpPr>
            <p:sp>
              <p:nvSpPr>
                <p:cNvPr id="706" name="Google Shape;706;p18"/>
                <p:cNvSpPr/>
                <p:nvPr/>
              </p:nvSpPr>
              <p:spPr>
                <a:xfrm>
                  <a:off x="5852592" y="3876813"/>
                  <a:ext cx="1679007" cy="1426924"/>
                </a:xfrm>
                <a:custGeom>
                  <a:rect b="b" l="l" r="r" t="t"/>
                  <a:pathLst>
                    <a:path extrusionOk="0" h="627" w="738">
                      <a:moveTo>
                        <a:pt x="532" y="0"/>
                      </a:moveTo>
                      <a:cubicBezTo>
                        <a:pt x="537" y="4"/>
                        <a:pt x="550" y="14"/>
                        <a:pt x="562" y="26"/>
                      </a:cubicBezTo>
                      <a:cubicBezTo>
                        <a:pt x="570" y="33"/>
                        <a:pt x="577" y="41"/>
                        <a:pt x="583" y="46"/>
                      </a:cubicBezTo>
                      <a:cubicBezTo>
                        <a:pt x="589" y="52"/>
                        <a:pt x="592" y="56"/>
                        <a:pt x="592" y="57"/>
                      </a:cubicBezTo>
                      <a:cubicBezTo>
                        <a:pt x="599" y="64"/>
                        <a:pt x="609" y="70"/>
                        <a:pt x="620" y="72"/>
                      </a:cubicBezTo>
                      <a:cubicBezTo>
                        <a:pt x="627" y="74"/>
                        <a:pt x="635" y="75"/>
                        <a:pt x="642" y="74"/>
                      </a:cubicBezTo>
                      <a:cubicBezTo>
                        <a:pt x="646" y="73"/>
                        <a:pt x="649" y="72"/>
                        <a:pt x="653" y="71"/>
                      </a:cubicBezTo>
                      <a:cubicBezTo>
                        <a:pt x="653" y="71"/>
                        <a:pt x="658" y="69"/>
                        <a:pt x="667" y="65"/>
                      </a:cubicBezTo>
                      <a:cubicBezTo>
                        <a:pt x="675" y="61"/>
                        <a:pt x="687" y="56"/>
                        <a:pt x="698" y="51"/>
                      </a:cubicBezTo>
                      <a:cubicBezTo>
                        <a:pt x="714" y="43"/>
                        <a:pt x="730" y="34"/>
                        <a:pt x="738" y="29"/>
                      </a:cubicBezTo>
                      <a:cubicBezTo>
                        <a:pt x="668" y="331"/>
                        <a:pt x="422" y="581"/>
                        <a:pt x="130" y="622"/>
                      </a:cubicBezTo>
                      <a:cubicBezTo>
                        <a:pt x="111" y="625"/>
                        <a:pt x="92" y="626"/>
                        <a:pt x="73" y="627"/>
                      </a:cubicBezTo>
                      <a:cubicBezTo>
                        <a:pt x="58" y="627"/>
                        <a:pt x="54" y="623"/>
                        <a:pt x="48" y="613"/>
                      </a:cubicBezTo>
                      <a:cubicBezTo>
                        <a:pt x="3" y="527"/>
                        <a:pt x="3" y="527"/>
                        <a:pt x="3" y="527"/>
                      </a:cubicBezTo>
                      <a:cubicBezTo>
                        <a:pt x="0" y="517"/>
                        <a:pt x="3" y="501"/>
                        <a:pt x="11" y="492"/>
                      </a:cubicBezTo>
                      <a:cubicBezTo>
                        <a:pt x="68" y="411"/>
                        <a:pt x="68" y="411"/>
                        <a:pt x="68" y="411"/>
                      </a:cubicBezTo>
                      <a:cubicBezTo>
                        <a:pt x="70" y="406"/>
                        <a:pt x="75" y="402"/>
                        <a:pt x="80" y="398"/>
                      </a:cubicBezTo>
                      <a:cubicBezTo>
                        <a:pt x="81" y="398"/>
                        <a:pt x="85" y="396"/>
                        <a:pt x="86" y="396"/>
                      </a:cubicBezTo>
                      <a:cubicBezTo>
                        <a:pt x="101" y="396"/>
                        <a:pt x="116" y="395"/>
                        <a:pt x="131" y="392"/>
                      </a:cubicBezTo>
                      <a:cubicBezTo>
                        <a:pt x="324" y="365"/>
                        <a:pt x="486" y="20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8"/>
                <p:cNvSpPr/>
                <p:nvPr/>
              </p:nvSpPr>
              <p:spPr>
                <a:xfrm>
                  <a:off x="5743895" y="3815527"/>
                  <a:ext cx="1787703" cy="1481272"/>
                </a:xfrm>
                <a:custGeom>
                  <a:rect b="b" l="l" r="r" t="t"/>
                  <a:pathLst>
                    <a:path extrusionOk="0" h="651" w="786">
                      <a:moveTo>
                        <a:pt x="786" y="56"/>
                      </a:moveTo>
                      <a:cubicBezTo>
                        <a:pt x="778" y="61"/>
                        <a:pt x="762" y="70"/>
                        <a:pt x="746" y="78"/>
                      </a:cubicBezTo>
                      <a:cubicBezTo>
                        <a:pt x="743" y="79"/>
                        <a:pt x="740" y="81"/>
                        <a:pt x="737" y="82"/>
                      </a:cubicBezTo>
                      <a:cubicBezTo>
                        <a:pt x="737" y="82"/>
                        <a:pt x="737" y="82"/>
                        <a:pt x="737" y="82"/>
                      </a:cubicBezTo>
                      <a:cubicBezTo>
                        <a:pt x="734" y="83"/>
                        <a:pt x="732" y="84"/>
                        <a:pt x="730" y="85"/>
                      </a:cubicBezTo>
                      <a:cubicBezTo>
                        <a:pt x="729" y="86"/>
                        <a:pt x="729" y="86"/>
                        <a:pt x="728" y="86"/>
                      </a:cubicBezTo>
                      <a:cubicBezTo>
                        <a:pt x="726" y="87"/>
                        <a:pt x="724" y="88"/>
                        <a:pt x="723" y="89"/>
                      </a:cubicBezTo>
                      <a:cubicBezTo>
                        <a:pt x="722" y="89"/>
                        <a:pt x="721" y="89"/>
                        <a:pt x="721" y="90"/>
                      </a:cubicBezTo>
                      <a:cubicBezTo>
                        <a:pt x="719" y="90"/>
                        <a:pt x="717" y="91"/>
                        <a:pt x="715" y="92"/>
                      </a:cubicBezTo>
                      <a:cubicBezTo>
                        <a:pt x="706" y="96"/>
                        <a:pt x="701" y="98"/>
                        <a:pt x="701" y="98"/>
                      </a:cubicBezTo>
                      <a:cubicBezTo>
                        <a:pt x="697" y="99"/>
                        <a:pt x="694" y="100"/>
                        <a:pt x="690" y="101"/>
                      </a:cubicBezTo>
                      <a:cubicBezTo>
                        <a:pt x="683" y="102"/>
                        <a:pt x="675" y="101"/>
                        <a:pt x="668" y="99"/>
                      </a:cubicBezTo>
                      <a:cubicBezTo>
                        <a:pt x="668" y="99"/>
                        <a:pt x="668" y="99"/>
                        <a:pt x="668" y="99"/>
                      </a:cubicBezTo>
                      <a:cubicBezTo>
                        <a:pt x="665" y="99"/>
                        <a:pt x="663" y="98"/>
                        <a:pt x="661" y="97"/>
                      </a:cubicBezTo>
                      <a:cubicBezTo>
                        <a:pt x="660" y="97"/>
                        <a:pt x="660" y="97"/>
                        <a:pt x="659" y="96"/>
                      </a:cubicBezTo>
                      <a:cubicBezTo>
                        <a:pt x="658" y="96"/>
                        <a:pt x="657" y="96"/>
                        <a:pt x="656" y="95"/>
                      </a:cubicBezTo>
                      <a:cubicBezTo>
                        <a:pt x="655" y="95"/>
                        <a:pt x="654" y="94"/>
                        <a:pt x="654" y="94"/>
                      </a:cubicBezTo>
                      <a:cubicBezTo>
                        <a:pt x="604" y="67"/>
                        <a:pt x="604" y="67"/>
                        <a:pt x="604" y="67"/>
                      </a:cubicBezTo>
                      <a:cubicBezTo>
                        <a:pt x="606" y="68"/>
                        <a:pt x="608" y="69"/>
                        <a:pt x="609" y="69"/>
                      </a:cubicBezTo>
                      <a:cubicBezTo>
                        <a:pt x="610" y="70"/>
                        <a:pt x="611" y="70"/>
                        <a:pt x="611" y="70"/>
                      </a:cubicBezTo>
                      <a:cubicBezTo>
                        <a:pt x="614" y="71"/>
                        <a:pt x="616" y="72"/>
                        <a:pt x="618" y="72"/>
                      </a:cubicBezTo>
                      <a:cubicBezTo>
                        <a:pt x="625" y="74"/>
                        <a:pt x="633" y="75"/>
                        <a:pt x="640" y="74"/>
                      </a:cubicBezTo>
                      <a:cubicBezTo>
                        <a:pt x="644" y="73"/>
                        <a:pt x="648" y="72"/>
                        <a:pt x="651" y="71"/>
                      </a:cubicBezTo>
                      <a:cubicBezTo>
                        <a:pt x="651" y="71"/>
                        <a:pt x="657" y="69"/>
                        <a:pt x="665" y="65"/>
                      </a:cubicBezTo>
                      <a:cubicBezTo>
                        <a:pt x="667" y="64"/>
                        <a:pt x="669" y="63"/>
                        <a:pt x="671" y="63"/>
                      </a:cubicBezTo>
                      <a:cubicBezTo>
                        <a:pt x="672" y="62"/>
                        <a:pt x="672" y="62"/>
                        <a:pt x="673" y="62"/>
                      </a:cubicBezTo>
                      <a:cubicBezTo>
                        <a:pt x="675" y="61"/>
                        <a:pt x="676" y="60"/>
                        <a:pt x="678" y="59"/>
                      </a:cubicBezTo>
                      <a:cubicBezTo>
                        <a:pt x="679" y="59"/>
                        <a:pt x="680" y="59"/>
                        <a:pt x="680" y="58"/>
                      </a:cubicBezTo>
                      <a:cubicBezTo>
                        <a:pt x="683" y="57"/>
                        <a:pt x="685" y="56"/>
                        <a:pt x="687" y="55"/>
                      </a:cubicBezTo>
                      <a:cubicBezTo>
                        <a:pt x="690" y="54"/>
                        <a:pt x="693" y="52"/>
                        <a:pt x="696" y="51"/>
                      </a:cubicBezTo>
                      <a:cubicBezTo>
                        <a:pt x="712" y="43"/>
                        <a:pt x="728" y="34"/>
                        <a:pt x="736" y="29"/>
                      </a:cubicBezTo>
                      <a:lnTo>
                        <a:pt x="786" y="56"/>
                      </a:lnTo>
                      <a:close/>
                      <a:moveTo>
                        <a:pt x="526" y="18"/>
                      </a:moveTo>
                      <a:cubicBezTo>
                        <a:pt x="526" y="20"/>
                        <a:pt x="525" y="21"/>
                        <a:pt x="525" y="23"/>
                      </a:cubicBezTo>
                      <a:cubicBezTo>
                        <a:pt x="524" y="27"/>
                        <a:pt x="523" y="31"/>
                        <a:pt x="521" y="35"/>
                      </a:cubicBezTo>
                      <a:cubicBezTo>
                        <a:pt x="521" y="37"/>
                        <a:pt x="520" y="39"/>
                        <a:pt x="519" y="41"/>
                      </a:cubicBezTo>
                      <a:cubicBezTo>
                        <a:pt x="518" y="45"/>
                        <a:pt x="517" y="49"/>
                        <a:pt x="516" y="52"/>
                      </a:cubicBezTo>
                      <a:cubicBezTo>
                        <a:pt x="515" y="54"/>
                        <a:pt x="514" y="57"/>
                        <a:pt x="514" y="59"/>
                      </a:cubicBezTo>
                      <a:cubicBezTo>
                        <a:pt x="512" y="62"/>
                        <a:pt x="511" y="65"/>
                        <a:pt x="510" y="68"/>
                      </a:cubicBezTo>
                      <a:cubicBezTo>
                        <a:pt x="509" y="71"/>
                        <a:pt x="508" y="74"/>
                        <a:pt x="507" y="77"/>
                      </a:cubicBezTo>
                      <a:cubicBezTo>
                        <a:pt x="505" y="80"/>
                        <a:pt x="504" y="83"/>
                        <a:pt x="503" y="86"/>
                      </a:cubicBezTo>
                      <a:cubicBezTo>
                        <a:pt x="502" y="89"/>
                        <a:pt x="501" y="92"/>
                        <a:pt x="499" y="95"/>
                      </a:cubicBezTo>
                      <a:cubicBezTo>
                        <a:pt x="498" y="98"/>
                        <a:pt x="497" y="101"/>
                        <a:pt x="495" y="103"/>
                      </a:cubicBezTo>
                      <a:cubicBezTo>
                        <a:pt x="494" y="106"/>
                        <a:pt x="493" y="109"/>
                        <a:pt x="491" y="112"/>
                      </a:cubicBezTo>
                      <a:cubicBezTo>
                        <a:pt x="490" y="115"/>
                        <a:pt x="488" y="118"/>
                        <a:pt x="487" y="121"/>
                      </a:cubicBezTo>
                      <a:cubicBezTo>
                        <a:pt x="486" y="123"/>
                        <a:pt x="484" y="126"/>
                        <a:pt x="483" y="129"/>
                      </a:cubicBezTo>
                      <a:cubicBezTo>
                        <a:pt x="481" y="132"/>
                        <a:pt x="479" y="135"/>
                        <a:pt x="478" y="138"/>
                      </a:cubicBezTo>
                      <a:cubicBezTo>
                        <a:pt x="477" y="140"/>
                        <a:pt x="476" y="142"/>
                        <a:pt x="474" y="144"/>
                      </a:cubicBezTo>
                      <a:cubicBezTo>
                        <a:pt x="473" y="148"/>
                        <a:pt x="471" y="151"/>
                        <a:pt x="468" y="154"/>
                      </a:cubicBezTo>
                      <a:cubicBezTo>
                        <a:pt x="467" y="156"/>
                        <a:pt x="466" y="158"/>
                        <a:pt x="465" y="159"/>
                      </a:cubicBezTo>
                      <a:cubicBezTo>
                        <a:pt x="463" y="164"/>
                        <a:pt x="460" y="168"/>
                        <a:pt x="457" y="173"/>
                      </a:cubicBezTo>
                      <a:cubicBezTo>
                        <a:pt x="457" y="173"/>
                        <a:pt x="456" y="174"/>
                        <a:pt x="456" y="174"/>
                      </a:cubicBezTo>
                      <a:cubicBezTo>
                        <a:pt x="453" y="179"/>
                        <a:pt x="449" y="184"/>
                        <a:pt x="446" y="189"/>
                      </a:cubicBezTo>
                      <a:cubicBezTo>
                        <a:pt x="445" y="190"/>
                        <a:pt x="444" y="191"/>
                        <a:pt x="443" y="193"/>
                      </a:cubicBezTo>
                      <a:cubicBezTo>
                        <a:pt x="441" y="196"/>
                        <a:pt x="438" y="199"/>
                        <a:pt x="436" y="203"/>
                      </a:cubicBezTo>
                      <a:cubicBezTo>
                        <a:pt x="435" y="204"/>
                        <a:pt x="433" y="206"/>
                        <a:pt x="432" y="208"/>
                      </a:cubicBezTo>
                      <a:cubicBezTo>
                        <a:pt x="430" y="211"/>
                        <a:pt x="427" y="214"/>
                        <a:pt x="425" y="217"/>
                      </a:cubicBezTo>
                      <a:cubicBezTo>
                        <a:pt x="424" y="218"/>
                        <a:pt x="423" y="220"/>
                        <a:pt x="421" y="221"/>
                      </a:cubicBezTo>
                      <a:cubicBezTo>
                        <a:pt x="418" y="225"/>
                        <a:pt x="416" y="228"/>
                        <a:pt x="413" y="232"/>
                      </a:cubicBezTo>
                      <a:cubicBezTo>
                        <a:pt x="412" y="232"/>
                        <a:pt x="411" y="233"/>
                        <a:pt x="410" y="234"/>
                      </a:cubicBezTo>
                      <a:cubicBezTo>
                        <a:pt x="406" y="239"/>
                        <a:pt x="403" y="243"/>
                        <a:pt x="399" y="247"/>
                      </a:cubicBezTo>
                      <a:cubicBezTo>
                        <a:pt x="398" y="248"/>
                        <a:pt x="397" y="249"/>
                        <a:pt x="396" y="250"/>
                      </a:cubicBezTo>
                      <a:cubicBezTo>
                        <a:pt x="393" y="253"/>
                        <a:pt x="390" y="256"/>
                        <a:pt x="387" y="259"/>
                      </a:cubicBezTo>
                      <a:cubicBezTo>
                        <a:pt x="385" y="261"/>
                        <a:pt x="384" y="262"/>
                        <a:pt x="383" y="263"/>
                      </a:cubicBezTo>
                      <a:cubicBezTo>
                        <a:pt x="380" y="266"/>
                        <a:pt x="377" y="269"/>
                        <a:pt x="374" y="271"/>
                      </a:cubicBezTo>
                      <a:cubicBezTo>
                        <a:pt x="373" y="273"/>
                        <a:pt x="371" y="274"/>
                        <a:pt x="370" y="275"/>
                      </a:cubicBezTo>
                      <a:cubicBezTo>
                        <a:pt x="367" y="278"/>
                        <a:pt x="364" y="281"/>
                        <a:pt x="361" y="283"/>
                      </a:cubicBezTo>
                      <a:cubicBezTo>
                        <a:pt x="360" y="284"/>
                        <a:pt x="358" y="286"/>
                        <a:pt x="357" y="287"/>
                      </a:cubicBezTo>
                      <a:cubicBezTo>
                        <a:pt x="353" y="290"/>
                        <a:pt x="349" y="293"/>
                        <a:pt x="346" y="296"/>
                      </a:cubicBezTo>
                      <a:cubicBezTo>
                        <a:pt x="345" y="297"/>
                        <a:pt x="344" y="297"/>
                        <a:pt x="343" y="298"/>
                      </a:cubicBezTo>
                      <a:cubicBezTo>
                        <a:pt x="339" y="302"/>
                        <a:pt x="334" y="305"/>
                        <a:pt x="330" y="309"/>
                      </a:cubicBezTo>
                      <a:cubicBezTo>
                        <a:pt x="328" y="310"/>
                        <a:pt x="327" y="311"/>
                        <a:pt x="325" y="311"/>
                      </a:cubicBezTo>
                      <a:cubicBezTo>
                        <a:pt x="322" y="314"/>
                        <a:pt x="319" y="316"/>
                        <a:pt x="316" y="318"/>
                      </a:cubicBezTo>
                      <a:cubicBezTo>
                        <a:pt x="313" y="320"/>
                        <a:pt x="310" y="322"/>
                        <a:pt x="307" y="324"/>
                      </a:cubicBezTo>
                      <a:cubicBezTo>
                        <a:pt x="304" y="326"/>
                        <a:pt x="302" y="327"/>
                        <a:pt x="300" y="329"/>
                      </a:cubicBezTo>
                      <a:cubicBezTo>
                        <a:pt x="297" y="331"/>
                        <a:pt x="293" y="333"/>
                        <a:pt x="290" y="335"/>
                      </a:cubicBezTo>
                      <a:cubicBezTo>
                        <a:pt x="288" y="336"/>
                        <a:pt x="286" y="337"/>
                        <a:pt x="284" y="339"/>
                      </a:cubicBezTo>
                      <a:cubicBezTo>
                        <a:pt x="280" y="341"/>
                        <a:pt x="276" y="343"/>
                        <a:pt x="272" y="345"/>
                      </a:cubicBezTo>
                      <a:cubicBezTo>
                        <a:pt x="271" y="346"/>
                        <a:pt x="269" y="347"/>
                        <a:pt x="267" y="348"/>
                      </a:cubicBezTo>
                      <a:cubicBezTo>
                        <a:pt x="262" y="351"/>
                        <a:pt x="256" y="353"/>
                        <a:pt x="250" y="356"/>
                      </a:cubicBezTo>
                      <a:cubicBezTo>
                        <a:pt x="245" y="358"/>
                        <a:pt x="240" y="361"/>
                        <a:pt x="235" y="363"/>
                      </a:cubicBezTo>
                      <a:cubicBezTo>
                        <a:pt x="233" y="364"/>
                        <a:pt x="231" y="364"/>
                        <a:pt x="230" y="365"/>
                      </a:cubicBezTo>
                      <a:cubicBezTo>
                        <a:pt x="226" y="366"/>
                        <a:pt x="223" y="368"/>
                        <a:pt x="219" y="369"/>
                      </a:cubicBezTo>
                      <a:cubicBezTo>
                        <a:pt x="217" y="370"/>
                        <a:pt x="215" y="371"/>
                        <a:pt x="213" y="372"/>
                      </a:cubicBezTo>
                      <a:cubicBezTo>
                        <a:pt x="209" y="373"/>
                        <a:pt x="206" y="374"/>
                        <a:pt x="203" y="375"/>
                      </a:cubicBezTo>
                      <a:cubicBezTo>
                        <a:pt x="201" y="376"/>
                        <a:pt x="198" y="376"/>
                        <a:pt x="196" y="377"/>
                      </a:cubicBezTo>
                      <a:cubicBezTo>
                        <a:pt x="193" y="378"/>
                        <a:pt x="190" y="379"/>
                        <a:pt x="186" y="380"/>
                      </a:cubicBezTo>
                      <a:cubicBezTo>
                        <a:pt x="184" y="381"/>
                        <a:pt x="182" y="381"/>
                        <a:pt x="180" y="382"/>
                      </a:cubicBezTo>
                      <a:cubicBezTo>
                        <a:pt x="176" y="383"/>
                        <a:pt x="173" y="384"/>
                        <a:pt x="169" y="385"/>
                      </a:cubicBezTo>
                      <a:cubicBezTo>
                        <a:pt x="167" y="385"/>
                        <a:pt x="165" y="386"/>
                        <a:pt x="163" y="386"/>
                      </a:cubicBezTo>
                      <a:cubicBezTo>
                        <a:pt x="159" y="387"/>
                        <a:pt x="155" y="388"/>
                        <a:pt x="152" y="389"/>
                      </a:cubicBezTo>
                      <a:cubicBezTo>
                        <a:pt x="150" y="389"/>
                        <a:pt x="148" y="389"/>
                        <a:pt x="146" y="390"/>
                      </a:cubicBezTo>
                      <a:cubicBezTo>
                        <a:pt x="140" y="391"/>
                        <a:pt x="135" y="392"/>
                        <a:pt x="129" y="392"/>
                      </a:cubicBezTo>
                      <a:cubicBezTo>
                        <a:pt x="114" y="395"/>
                        <a:pt x="99" y="396"/>
                        <a:pt x="84" y="396"/>
                      </a:cubicBezTo>
                      <a:cubicBezTo>
                        <a:pt x="84" y="396"/>
                        <a:pt x="84" y="396"/>
                        <a:pt x="83" y="397"/>
                      </a:cubicBezTo>
                      <a:cubicBezTo>
                        <a:pt x="83" y="397"/>
                        <a:pt x="83" y="397"/>
                        <a:pt x="83" y="397"/>
                      </a:cubicBezTo>
                      <a:cubicBezTo>
                        <a:pt x="82" y="397"/>
                        <a:pt x="82" y="397"/>
                        <a:pt x="81" y="397"/>
                      </a:cubicBezTo>
                      <a:cubicBezTo>
                        <a:pt x="81" y="397"/>
                        <a:pt x="81" y="397"/>
                        <a:pt x="81" y="397"/>
                      </a:cubicBezTo>
                      <a:cubicBezTo>
                        <a:pt x="80" y="397"/>
                        <a:pt x="80" y="397"/>
                        <a:pt x="80" y="398"/>
                      </a:cubicBezTo>
                      <a:cubicBezTo>
                        <a:pt x="79" y="398"/>
                        <a:pt x="79" y="398"/>
                        <a:pt x="79" y="398"/>
                      </a:cubicBezTo>
                      <a:cubicBezTo>
                        <a:pt x="79" y="398"/>
                        <a:pt x="79" y="398"/>
                        <a:pt x="79" y="398"/>
                      </a:cubicBezTo>
                      <a:cubicBezTo>
                        <a:pt x="78" y="398"/>
                        <a:pt x="78" y="398"/>
                        <a:pt x="78" y="398"/>
                      </a:cubicBezTo>
                      <a:cubicBezTo>
                        <a:pt x="78" y="398"/>
                        <a:pt x="78" y="398"/>
                        <a:pt x="78" y="398"/>
                      </a:cubicBezTo>
                      <a:cubicBezTo>
                        <a:pt x="78" y="398"/>
                        <a:pt x="78" y="398"/>
                        <a:pt x="78" y="399"/>
                      </a:cubicBezTo>
                      <a:cubicBezTo>
                        <a:pt x="78" y="399"/>
                        <a:pt x="77" y="399"/>
                        <a:pt x="77" y="399"/>
                      </a:cubicBezTo>
                      <a:cubicBezTo>
                        <a:pt x="76" y="400"/>
                        <a:pt x="75" y="401"/>
                        <a:pt x="74" y="401"/>
                      </a:cubicBezTo>
                      <a:cubicBezTo>
                        <a:pt x="74" y="402"/>
                        <a:pt x="74" y="402"/>
                        <a:pt x="74" y="402"/>
                      </a:cubicBezTo>
                      <a:cubicBezTo>
                        <a:pt x="73" y="402"/>
                        <a:pt x="73" y="402"/>
                        <a:pt x="73" y="403"/>
                      </a:cubicBezTo>
                      <a:cubicBezTo>
                        <a:pt x="72" y="403"/>
                        <a:pt x="71" y="404"/>
                        <a:pt x="71" y="405"/>
                      </a:cubicBezTo>
                      <a:cubicBezTo>
                        <a:pt x="70" y="405"/>
                        <a:pt x="70" y="405"/>
                        <a:pt x="70" y="405"/>
                      </a:cubicBezTo>
                      <a:cubicBezTo>
                        <a:pt x="70" y="406"/>
                        <a:pt x="70" y="406"/>
                        <a:pt x="69" y="406"/>
                      </a:cubicBezTo>
                      <a:cubicBezTo>
                        <a:pt x="69" y="407"/>
                        <a:pt x="68" y="408"/>
                        <a:pt x="68" y="408"/>
                      </a:cubicBezTo>
                      <a:cubicBezTo>
                        <a:pt x="68" y="409"/>
                        <a:pt x="67" y="409"/>
                        <a:pt x="67" y="409"/>
                      </a:cubicBezTo>
                      <a:cubicBezTo>
                        <a:pt x="67" y="410"/>
                        <a:pt x="66" y="410"/>
                        <a:pt x="66" y="411"/>
                      </a:cubicBezTo>
                      <a:cubicBezTo>
                        <a:pt x="9" y="492"/>
                        <a:pt x="9" y="492"/>
                        <a:pt x="9" y="492"/>
                      </a:cubicBezTo>
                      <a:cubicBezTo>
                        <a:pt x="9" y="492"/>
                        <a:pt x="8" y="493"/>
                        <a:pt x="8" y="493"/>
                      </a:cubicBezTo>
                      <a:cubicBezTo>
                        <a:pt x="8" y="494"/>
                        <a:pt x="7" y="494"/>
                        <a:pt x="7" y="495"/>
                      </a:cubicBezTo>
                      <a:cubicBezTo>
                        <a:pt x="7" y="495"/>
                        <a:pt x="6" y="496"/>
                        <a:pt x="6" y="496"/>
                      </a:cubicBezTo>
                      <a:cubicBezTo>
                        <a:pt x="6" y="497"/>
                        <a:pt x="6" y="497"/>
                        <a:pt x="6" y="497"/>
                      </a:cubicBezTo>
                      <a:cubicBezTo>
                        <a:pt x="5" y="498"/>
                        <a:pt x="5" y="498"/>
                        <a:pt x="5" y="498"/>
                      </a:cubicBezTo>
                      <a:cubicBezTo>
                        <a:pt x="5" y="499"/>
                        <a:pt x="4" y="501"/>
                        <a:pt x="3" y="502"/>
                      </a:cubicBezTo>
                      <a:cubicBezTo>
                        <a:pt x="3" y="502"/>
                        <a:pt x="3" y="503"/>
                        <a:pt x="3" y="503"/>
                      </a:cubicBezTo>
                      <a:cubicBezTo>
                        <a:pt x="3" y="503"/>
                        <a:pt x="3" y="503"/>
                        <a:pt x="3" y="504"/>
                      </a:cubicBezTo>
                      <a:cubicBezTo>
                        <a:pt x="2" y="505"/>
                        <a:pt x="2" y="507"/>
                        <a:pt x="1" y="509"/>
                      </a:cubicBezTo>
                      <a:cubicBezTo>
                        <a:pt x="1" y="509"/>
                        <a:pt x="1" y="510"/>
                        <a:pt x="1" y="510"/>
                      </a:cubicBezTo>
                      <a:cubicBezTo>
                        <a:pt x="1" y="511"/>
                        <a:pt x="0" y="513"/>
                        <a:pt x="0" y="515"/>
                      </a:cubicBezTo>
                      <a:cubicBezTo>
                        <a:pt x="0" y="515"/>
                        <a:pt x="0" y="516"/>
                        <a:pt x="0" y="516"/>
                      </a:cubicBezTo>
                      <a:cubicBezTo>
                        <a:pt x="0" y="518"/>
                        <a:pt x="0" y="519"/>
                        <a:pt x="0" y="520"/>
                      </a:cubicBezTo>
                      <a:cubicBezTo>
                        <a:pt x="0" y="521"/>
                        <a:pt x="0" y="521"/>
                        <a:pt x="0" y="522"/>
                      </a:cubicBezTo>
                      <a:cubicBezTo>
                        <a:pt x="1" y="524"/>
                        <a:pt x="1" y="525"/>
                        <a:pt x="1" y="527"/>
                      </a:cubicBezTo>
                      <a:cubicBezTo>
                        <a:pt x="46" y="613"/>
                        <a:pt x="46" y="613"/>
                        <a:pt x="46" y="613"/>
                      </a:cubicBezTo>
                      <a:cubicBezTo>
                        <a:pt x="47" y="614"/>
                        <a:pt x="48" y="615"/>
                        <a:pt x="48" y="617"/>
                      </a:cubicBezTo>
                      <a:cubicBezTo>
                        <a:pt x="51" y="620"/>
                        <a:pt x="53" y="622"/>
                        <a:pt x="56" y="624"/>
                      </a:cubicBezTo>
                      <a:cubicBezTo>
                        <a:pt x="106" y="651"/>
                        <a:pt x="106" y="651"/>
                        <a:pt x="106" y="651"/>
                      </a:cubicBezTo>
                      <a:cubicBezTo>
                        <a:pt x="102" y="649"/>
                        <a:pt x="99" y="645"/>
                        <a:pt x="96" y="640"/>
                      </a:cubicBezTo>
                      <a:cubicBezTo>
                        <a:pt x="51" y="554"/>
                        <a:pt x="51" y="554"/>
                        <a:pt x="51" y="554"/>
                      </a:cubicBezTo>
                      <a:cubicBezTo>
                        <a:pt x="50" y="552"/>
                        <a:pt x="50" y="551"/>
                        <a:pt x="50" y="549"/>
                      </a:cubicBezTo>
                      <a:cubicBezTo>
                        <a:pt x="50" y="548"/>
                        <a:pt x="50" y="548"/>
                        <a:pt x="50" y="547"/>
                      </a:cubicBezTo>
                      <a:cubicBezTo>
                        <a:pt x="50" y="546"/>
                        <a:pt x="50" y="545"/>
                        <a:pt x="50" y="543"/>
                      </a:cubicBezTo>
                      <a:cubicBezTo>
                        <a:pt x="50" y="543"/>
                        <a:pt x="50" y="542"/>
                        <a:pt x="50" y="542"/>
                      </a:cubicBezTo>
                      <a:cubicBezTo>
                        <a:pt x="50" y="540"/>
                        <a:pt x="50" y="538"/>
                        <a:pt x="51" y="537"/>
                      </a:cubicBezTo>
                      <a:cubicBezTo>
                        <a:pt x="51" y="537"/>
                        <a:pt x="51" y="536"/>
                        <a:pt x="51" y="536"/>
                      </a:cubicBezTo>
                      <a:cubicBezTo>
                        <a:pt x="51" y="534"/>
                        <a:pt x="52" y="532"/>
                        <a:pt x="52" y="531"/>
                      </a:cubicBezTo>
                      <a:cubicBezTo>
                        <a:pt x="53" y="530"/>
                        <a:pt x="53" y="529"/>
                        <a:pt x="53" y="529"/>
                      </a:cubicBezTo>
                      <a:cubicBezTo>
                        <a:pt x="54" y="528"/>
                        <a:pt x="54" y="526"/>
                        <a:pt x="55" y="525"/>
                      </a:cubicBezTo>
                      <a:cubicBezTo>
                        <a:pt x="55" y="525"/>
                        <a:pt x="55" y="524"/>
                        <a:pt x="56" y="523"/>
                      </a:cubicBezTo>
                      <a:cubicBezTo>
                        <a:pt x="56" y="523"/>
                        <a:pt x="56" y="522"/>
                        <a:pt x="57" y="522"/>
                      </a:cubicBezTo>
                      <a:cubicBezTo>
                        <a:pt x="57" y="521"/>
                        <a:pt x="58" y="520"/>
                        <a:pt x="59" y="519"/>
                      </a:cubicBezTo>
                      <a:cubicBezTo>
                        <a:pt x="116" y="438"/>
                        <a:pt x="116" y="438"/>
                        <a:pt x="116" y="438"/>
                      </a:cubicBezTo>
                      <a:cubicBezTo>
                        <a:pt x="116" y="437"/>
                        <a:pt x="117" y="436"/>
                        <a:pt x="117" y="435"/>
                      </a:cubicBezTo>
                      <a:cubicBezTo>
                        <a:pt x="118" y="435"/>
                        <a:pt x="118" y="434"/>
                        <a:pt x="119" y="433"/>
                      </a:cubicBezTo>
                      <a:cubicBezTo>
                        <a:pt x="119" y="433"/>
                        <a:pt x="120" y="432"/>
                        <a:pt x="120" y="432"/>
                      </a:cubicBezTo>
                      <a:cubicBezTo>
                        <a:pt x="121" y="431"/>
                        <a:pt x="122" y="430"/>
                        <a:pt x="122" y="430"/>
                      </a:cubicBezTo>
                      <a:cubicBezTo>
                        <a:pt x="123" y="429"/>
                        <a:pt x="123" y="429"/>
                        <a:pt x="124" y="428"/>
                      </a:cubicBezTo>
                      <a:cubicBezTo>
                        <a:pt x="125" y="428"/>
                        <a:pt x="126" y="427"/>
                        <a:pt x="127" y="426"/>
                      </a:cubicBezTo>
                      <a:cubicBezTo>
                        <a:pt x="127" y="426"/>
                        <a:pt x="127" y="426"/>
                        <a:pt x="128" y="425"/>
                      </a:cubicBezTo>
                      <a:cubicBezTo>
                        <a:pt x="128" y="425"/>
                        <a:pt x="128" y="425"/>
                        <a:pt x="129" y="425"/>
                      </a:cubicBezTo>
                      <a:cubicBezTo>
                        <a:pt x="129" y="425"/>
                        <a:pt x="129" y="425"/>
                        <a:pt x="129" y="425"/>
                      </a:cubicBezTo>
                      <a:cubicBezTo>
                        <a:pt x="130" y="424"/>
                        <a:pt x="130" y="424"/>
                        <a:pt x="130" y="424"/>
                      </a:cubicBezTo>
                      <a:cubicBezTo>
                        <a:pt x="131" y="424"/>
                        <a:pt x="131" y="424"/>
                        <a:pt x="131" y="424"/>
                      </a:cubicBezTo>
                      <a:cubicBezTo>
                        <a:pt x="131" y="424"/>
                        <a:pt x="132" y="424"/>
                        <a:pt x="132" y="424"/>
                      </a:cubicBezTo>
                      <a:cubicBezTo>
                        <a:pt x="132" y="424"/>
                        <a:pt x="133" y="424"/>
                        <a:pt x="133" y="424"/>
                      </a:cubicBezTo>
                      <a:cubicBezTo>
                        <a:pt x="133" y="423"/>
                        <a:pt x="134" y="423"/>
                        <a:pt x="134" y="423"/>
                      </a:cubicBezTo>
                      <a:cubicBezTo>
                        <a:pt x="149" y="423"/>
                        <a:pt x="164" y="422"/>
                        <a:pt x="179" y="419"/>
                      </a:cubicBezTo>
                      <a:cubicBezTo>
                        <a:pt x="184" y="419"/>
                        <a:pt x="190" y="418"/>
                        <a:pt x="196" y="417"/>
                      </a:cubicBezTo>
                      <a:cubicBezTo>
                        <a:pt x="197" y="416"/>
                        <a:pt x="199" y="416"/>
                        <a:pt x="201" y="416"/>
                      </a:cubicBezTo>
                      <a:cubicBezTo>
                        <a:pt x="205" y="415"/>
                        <a:pt x="209" y="414"/>
                        <a:pt x="212" y="413"/>
                      </a:cubicBezTo>
                      <a:cubicBezTo>
                        <a:pt x="215" y="413"/>
                        <a:pt x="217" y="412"/>
                        <a:pt x="219" y="412"/>
                      </a:cubicBezTo>
                      <a:cubicBezTo>
                        <a:pt x="222" y="411"/>
                        <a:pt x="226" y="410"/>
                        <a:pt x="229" y="409"/>
                      </a:cubicBezTo>
                      <a:cubicBezTo>
                        <a:pt x="231" y="408"/>
                        <a:pt x="234" y="408"/>
                        <a:pt x="236" y="407"/>
                      </a:cubicBezTo>
                      <a:cubicBezTo>
                        <a:pt x="239" y="406"/>
                        <a:pt x="242" y="405"/>
                        <a:pt x="246" y="404"/>
                      </a:cubicBezTo>
                      <a:cubicBezTo>
                        <a:pt x="248" y="403"/>
                        <a:pt x="250" y="403"/>
                        <a:pt x="252" y="402"/>
                      </a:cubicBezTo>
                      <a:cubicBezTo>
                        <a:pt x="256" y="401"/>
                        <a:pt x="259" y="400"/>
                        <a:pt x="262" y="399"/>
                      </a:cubicBezTo>
                      <a:cubicBezTo>
                        <a:pt x="264" y="398"/>
                        <a:pt x="266" y="397"/>
                        <a:pt x="268" y="396"/>
                      </a:cubicBezTo>
                      <a:cubicBezTo>
                        <a:pt x="272" y="395"/>
                        <a:pt x="276" y="393"/>
                        <a:pt x="279" y="392"/>
                      </a:cubicBezTo>
                      <a:cubicBezTo>
                        <a:pt x="281" y="391"/>
                        <a:pt x="283" y="391"/>
                        <a:pt x="284" y="390"/>
                      </a:cubicBezTo>
                      <a:cubicBezTo>
                        <a:pt x="290" y="388"/>
                        <a:pt x="295" y="385"/>
                        <a:pt x="300" y="383"/>
                      </a:cubicBezTo>
                      <a:cubicBezTo>
                        <a:pt x="300" y="383"/>
                        <a:pt x="300" y="383"/>
                        <a:pt x="300" y="383"/>
                      </a:cubicBezTo>
                      <a:cubicBezTo>
                        <a:pt x="306" y="380"/>
                        <a:pt x="311" y="377"/>
                        <a:pt x="317" y="375"/>
                      </a:cubicBezTo>
                      <a:cubicBezTo>
                        <a:pt x="319" y="374"/>
                        <a:pt x="320" y="373"/>
                        <a:pt x="322" y="372"/>
                      </a:cubicBezTo>
                      <a:cubicBezTo>
                        <a:pt x="326" y="370"/>
                        <a:pt x="330" y="368"/>
                        <a:pt x="333" y="366"/>
                      </a:cubicBezTo>
                      <a:cubicBezTo>
                        <a:pt x="335" y="364"/>
                        <a:pt x="338" y="363"/>
                        <a:pt x="340" y="362"/>
                      </a:cubicBezTo>
                      <a:cubicBezTo>
                        <a:pt x="343" y="360"/>
                        <a:pt x="346" y="358"/>
                        <a:pt x="350" y="356"/>
                      </a:cubicBezTo>
                      <a:cubicBezTo>
                        <a:pt x="352" y="354"/>
                        <a:pt x="354" y="353"/>
                        <a:pt x="356" y="351"/>
                      </a:cubicBezTo>
                      <a:cubicBezTo>
                        <a:pt x="359" y="349"/>
                        <a:pt x="362" y="347"/>
                        <a:pt x="365" y="345"/>
                      </a:cubicBezTo>
                      <a:cubicBezTo>
                        <a:pt x="366" y="345"/>
                        <a:pt x="366" y="345"/>
                        <a:pt x="367" y="344"/>
                      </a:cubicBezTo>
                      <a:cubicBezTo>
                        <a:pt x="370" y="342"/>
                        <a:pt x="372" y="340"/>
                        <a:pt x="375" y="338"/>
                      </a:cubicBezTo>
                      <a:cubicBezTo>
                        <a:pt x="376" y="338"/>
                        <a:pt x="378" y="337"/>
                        <a:pt x="379" y="336"/>
                      </a:cubicBezTo>
                      <a:cubicBezTo>
                        <a:pt x="384" y="332"/>
                        <a:pt x="388" y="329"/>
                        <a:pt x="393" y="325"/>
                      </a:cubicBezTo>
                      <a:cubicBezTo>
                        <a:pt x="394" y="324"/>
                        <a:pt x="394" y="324"/>
                        <a:pt x="395" y="323"/>
                      </a:cubicBezTo>
                      <a:cubicBezTo>
                        <a:pt x="399" y="320"/>
                        <a:pt x="403" y="317"/>
                        <a:pt x="406" y="314"/>
                      </a:cubicBezTo>
                      <a:cubicBezTo>
                        <a:pt x="408" y="313"/>
                        <a:pt x="409" y="311"/>
                        <a:pt x="411" y="310"/>
                      </a:cubicBezTo>
                      <a:cubicBezTo>
                        <a:pt x="413" y="308"/>
                        <a:pt x="415" y="306"/>
                        <a:pt x="417" y="305"/>
                      </a:cubicBezTo>
                      <a:cubicBezTo>
                        <a:pt x="418" y="304"/>
                        <a:pt x="419" y="303"/>
                        <a:pt x="420" y="302"/>
                      </a:cubicBezTo>
                      <a:cubicBezTo>
                        <a:pt x="421" y="301"/>
                        <a:pt x="422" y="300"/>
                        <a:pt x="424" y="298"/>
                      </a:cubicBezTo>
                      <a:cubicBezTo>
                        <a:pt x="427" y="296"/>
                        <a:pt x="429" y="293"/>
                        <a:pt x="432" y="290"/>
                      </a:cubicBezTo>
                      <a:cubicBezTo>
                        <a:pt x="434" y="289"/>
                        <a:pt x="435" y="288"/>
                        <a:pt x="436" y="286"/>
                      </a:cubicBezTo>
                      <a:cubicBezTo>
                        <a:pt x="439" y="283"/>
                        <a:pt x="442" y="280"/>
                        <a:pt x="445" y="277"/>
                      </a:cubicBezTo>
                      <a:cubicBezTo>
                        <a:pt x="446" y="276"/>
                        <a:pt x="447" y="275"/>
                        <a:pt x="448" y="274"/>
                      </a:cubicBezTo>
                      <a:cubicBezTo>
                        <a:pt x="452" y="270"/>
                        <a:pt x="456" y="266"/>
                        <a:pt x="459" y="262"/>
                      </a:cubicBezTo>
                      <a:cubicBezTo>
                        <a:pt x="459" y="262"/>
                        <a:pt x="460" y="262"/>
                        <a:pt x="460" y="261"/>
                      </a:cubicBezTo>
                      <a:cubicBezTo>
                        <a:pt x="461" y="260"/>
                        <a:pt x="461" y="259"/>
                        <a:pt x="462" y="259"/>
                      </a:cubicBezTo>
                      <a:cubicBezTo>
                        <a:pt x="465" y="255"/>
                        <a:pt x="468" y="252"/>
                        <a:pt x="471" y="248"/>
                      </a:cubicBezTo>
                      <a:cubicBezTo>
                        <a:pt x="472" y="247"/>
                        <a:pt x="473" y="245"/>
                        <a:pt x="475" y="244"/>
                      </a:cubicBezTo>
                      <a:cubicBezTo>
                        <a:pt x="477" y="241"/>
                        <a:pt x="479" y="238"/>
                        <a:pt x="482" y="235"/>
                      </a:cubicBezTo>
                      <a:cubicBezTo>
                        <a:pt x="483" y="233"/>
                        <a:pt x="484" y="231"/>
                        <a:pt x="486" y="230"/>
                      </a:cubicBezTo>
                      <a:cubicBezTo>
                        <a:pt x="488" y="226"/>
                        <a:pt x="491" y="223"/>
                        <a:pt x="493" y="220"/>
                      </a:cubicBezTo>
                      <a:cubicBezTo>
                        <a:pt x="494" y="218"/>
                        <a:pt x="495" y="217"/>
                        <a:pt x="496" y="216"/>
                      </a:cubicBezTo>
                      <a:cubicBezTo>
                        <a:pt x="496" y="215"/>
                        <a:pt x="496" y="215"/>
                        <a:pt x="497" y="215"/>
                      </a:cubicBezTo>
                      <a:cubicBezTo>
                        <a:pt x="500" y="210"/>
                        <a:pt x="503" y="206"/>
                        <a:pt x="506" y="201"/>
                      </a:cubicBezTo>
                      <a:cubicBezTo>
                        <a:pt x="506" y="201"/>
                        <a:pt x="506" y="200"/>
                        <a:pt x="507" y="200"/>
                      </a:cubicBezTo>
                      <a:cubicBezTo>
                        <a:pt x="510" y="195"/>
                        <a:pt x="512" y="191"/>
                        <a:pt x="515" y="186"/>
                      </a:cubicBezTo>
                      <a:cubicBezTo>
                        <a:pt x="516" y="185"/>
                        <a:pt x="517" y="183"/>
                        <a:pt x="518" y="181"/>
                      </a:cubicBezTo>
                      <a:cubicBezTo>
                        <a:pt x="520" y="178"/>
                        <a:pt x="522" y="175"/>
                        <a:pt x="524" y="171"/>
                      </a:cubicBezTo>
                      <a:cubicBezTo>
                        <a:pt x="525" y="169"/>
                        <a:pt x="526" y="167"/>
                        <a:pt x="527" y="165"/>
                      </a:cubicBezTo>
                      <a:cubicBezTo>
                        <a:pt x="528" y="163"/>
                        <a:pt x="529" y="162"/>
                        <a:pt x="530" y="160"/>
                      </a:cubicBezTo>
                      <a:cubicBezTo>
                        <a:pt x="531" y="159"/>
                        <a:pt x="532" y="157"/>
                        <a:pt x="532" y="156"/>
                      </a:cubicBezTo>
                      <a:cubicBezTo>
                        <a:pt x="534" y="153"/>
                        <a:pt x="535" y="150"/>
                        <a:pt x="537" y="148"/>
                      </a:cubicBezTo>
                      <a:cubicBezTo>
                        <a:pt x="538" y="145"/>
                        <a:pt x="540" y="142"/>
                        <a:pt x="541" y="139"/>
                      </a:cubicBezTo>
                      <a:cubicBezTo>
                        <a:pt x="542" y="136"/>
                        <a:pt x="544" y="133"/>
                        <a:pt x="545" y="130"/>
                      </a:cubicBezTo>
                      <a:cubicBezTo>
                        <a:pt x="546" y="128"/>
                        <a:pt x="548" y="125"/>
                        <a:pt x="549" y="122"/>
                      </a:cubicBezTo>
                      <a:cubicBezTo>
                        <a:pt x="550" y="119"/>
                        <a:pt x="551" y="116"/>
                        <a:pt x="553" y="113"/>
                      </a:cubicBezTo>
                      <a:cubicBezTo>
                        <a:pt x="554" y="110"/>
                        <a:pt x="555" y="107"/>
                        <a:pt x="556" y="104"/>
                      </a:cubicBezTo>
                      <a:cubicBezTo>
                        <a:pt x="557" y="101"/>
                        <a:pt x="559" y="98"/>
                        <a:pt x="560" y="95"/>
                      </a:cubicBezTo>
                      <a:cubicBezTo>
                        <a:pt x="560" y="94"/>
                        <a:pt x="561" y="92"/>
                        <a:pt x="562" y="90"/>
                      </a:cubicBezTo>
                      <a:cubicBezTo>
                        <a:pt x="562" y="89"/>
                        <a:pt x="563" y="87"/>
                        <a:pt x="563" y="86"/>
                      </a:cubicBezTo>
                      <a:cubicBezTo>
                        <a:pt x="564" y="84"/>
                        <a:pt x="565" y="81"/>
                        <a:pt x="566" y="79"/>
                      </a:cubicBezTo>
                      <a:cubicBezTo>
                        <a:pt x="567" y="76"/>
                        <a:pt x="568" y="72"/>
                        <a:pt x="569" y="68"/>
                      </a:cubicBezTo>
                      <a:cubicBezTo>
                        <a:pt x="570" y="66"/>
                        <a:pt x="570" y="64"/>
                        <a:pt x="571" y="62"/>
                      </a:cubicBezTo>
                      <a:cubicBezTo>
                        <a:pt x="572" y="58"/>
                        <a:pt x="573" y="54"/>
                        <a:pt x="574" y="50"/>
                      </a:cubicBezTo>
                      <a:cubicBezTo>
                        <a:pt x="575" y="48"/>
                        <a:pt x="576" y="47"/>
                        <a:pt x="576" y="45"/>
                      </a:cubicBezTo>
                      <a:cubicBezTo>
                        <a:pt x="578" y="39"/>
                        <a:pt x="579" y="33"/>
                        <a:pt x="580" y="27"/>
                      </a:cubicBezTo>
                      <a:cubicBezTo>
                        <a:pt x="531" y="0"/>
                        <a:pt x="531" y="0"/>
                        <a:pt x="531" y="0"/>
                      </a:cubicBezTo>
                      <a:cubicBezTo>
                        <a:pt x="529" y="6"/>
                        <a:pt x="528" y="12"/>
                        <a:pt x="526" y="18"/>
                      </a:cubicBezTo>
                      <a:close/>
                    </a:path>
                  </a:pathLst>
                </a:custGeom>
                <a:solidFill>
                  <a:srgbClr val="7B7B7B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18"/>
              <p:cNvGrpSpPr/>
              <p:nvPr/>
            </p:nvGrpSpPr>
            <p:grpSpPr>
              <a:xfrm>
                <a:off x="4612994" y="3540318"/>
                <a:ext cx="1303197" cy="1754168"/>
                <a:chOff x="4612994" y="3540318"/>
                <a:chExt cx="1303197" cy="1754168"/>
              </a:xfrm>
            </p:grpSpPr>
            <p:sp>
              <p:nvSpPr>
                <p:cNvPr id="709" name="Google Shape;709;p18"/>
                <p:cNvSpPr/>
                <p:nvPr/>
              </p:nvSpPr>
              <p:spPr>
                <a:xfrm>
                  <a:off x="4612994" y="3540318"/>
                  <a:ext cx="1303197" cy="1620033"/>
                </a:xfrm>
                <a:custGeom>
                  <a:rect b="b" l="l" r="r" t="t"/>
                  <a:pathLst>
                    <a:path extrusionOk="0" h="712" w="573">
                      <a:moveTo>
                        <a:pt x="573" y="541"/>
                      </a:moveTo>
                      <a:cubicBezTo>
                        <a:pt x="567" y="540"/>
                        <a:pt x="560" y="539"/>
                        <a:pt x="554" y="538"/>
                      </a:cubicBezTo>
                      <a:cubicBezTo>
                        <a:pt x="553" y="538"/>
                        <a:pt x="551" y="537"/>
                        <a:pt x="549" y="537"/>
                      </a:cubicBezTo>
                      <a:cubicBezTo>
                        <a:pt x="544" y="536"/>
                        <a:pt x="540" y="535"/>
                        <a:pt x="536" y="534"/>
                      </a:cubicBezTo>
                      <a:cubicBezTo>
                        <a:pt x="535" y="534"/>
                        <a:pt x="534" y="533"/>
                        <a:pt x="532" y="533"/>
                      </a:cubicBezTo>
                      <a:cubicBezTo>
                        <a:pt x="532" y="533"/>
                        <a:pt x="531" y="533"/>
                        <a:pt x="530" y="532"/>
                      </a:cubicBezTo>
                      <a:cubicBezTo>
                        <a:pt x="526" y="531"/>
                        <a:pt x="523" y="531"/>
                        <a:pt x="520" y="530"/>
                      </a:cubicBezTo>
                      <a:cubicBezTo>
                        <a:pt x="518" y="529"/>
                        <a:pt x="516" y="528"/>
                        <a:pt x="514" y="528"/>
                      </a:cubicBezTo>
                      <a:cubicBezTo>
                        <a:pt x="510" y="527"/>
                        <a:pt x="507" y="525"/>
                        <a:pt x="503" y="524"/>
                      </a:cubicBezTo>
                      <a:cubicBezTo>
                        <a:pt x="502" y="524"/>
                        <a:pt x="500" y="523"/>
                        <a:pt x="498" y="522"/>
                      </a:cubicBezTo>
                      <a:cubicBezTo>
                        <a:pt x="494" y="521"/>
                        <a:pt x="489" y="519"/>
                        <a:pt x="485" y="517"/>
                      </a:cubicBezTo>
                      <a:cubicBezTo>
                        <a:pt x="484" y="517"/>
                        <a:pt x="483" y="516"/>
                        <a:pt x="483" y="516"/>
                      </a:cubicBezTo>
                      <a:cubicBezTo>
                        <a:pt x="477" y="514"/>
                        <a:pt x="473" y="512"/>
                        <a:pt x="468" y="509"/>
                      </a:cubicBezTo>
                      <a:cubicBezTo>
                        <a:pt x="467" y="509"/>
                        <a:pt x="467" y="509"/>
                        <a:pt x="467" y="509"/>
                      </a:cubicBezTo>
                      <a:cubicBezTo>
                        <a:pt x="463" y="507"/>
                        <a:pt x="459" y="505"/>
                        <a:pt x="455" y="502"/>
                      </a:cubicBezTo>
                      <a:cubicBezTo>
                        <a:pt x="405" y="475"/>
                        <a:pt x="405" y="475"/>
                        <a:pt x="405" y="475"/>
                      </a:cubicBezTo>
                      <a:cubicBezTo>
                        <a:pt x="409" y="478"/>
                        <a:pt x="414" y="480"/>
                        <a:pt x="418" y="482"/>
                      </a:cubicBezTo>
                      <a:cubicBezTo>
                        <a:pt x="423" y="485"/>
                        <a:pt x="428" y="487"/>
                        <a:pt x="433" y="489"/>
                      </a:cubicBezTo>
                      <a:cubicBezTo>
                        <a:pt x="434" y="489"/>
                        <a:pt x="435" y="490"/>
                        <a:pt x="436" y="490"/>
                      </a:cubicBezTo>
                      <a:cubicBezTo>
                        <a:pt x="440" y="492"/>
                        <a:pt x="444" y="494"/>
                        <a:pt x="448" y="495"/>
                      </a:cubicBezTo>
                      <a:cubicBezTo>
                        <a:pt x="450" y="496"/>
                        <a:pt x="452" y="497"/>
                        <a:pt x="454" y="497"/>
                      </a:cubicBezTo>
                      <a:cubicBezTo>
                        <a:pt x="457" y="498"/>
                        <a:pt x="461" y="500"/>
                        <a:pt x="464" y="501"/>
                      </a:cubicBezTo>
                      <a:cubicBezTo>
                        <a:pt x="466" y="501"/>
                        <a:pt x="468" y="502"/>
                        <a:pt x="470" y="503"/>
                      </a:cubicBezTo>
                      <a:cubicBezTo>
                        <a:pt x="474" y="504"/>
                        <a:pt x="477" y="504"/>
                        <a:pt x="480" y="505"/>
                      </a:cubicBezTo>
                      <a:cubicBezTo>
                        <a:pt x="482" y="506"/>
                        <a:pt x="484" y="506"/>
                        <a:pt x="486" y="507"/>
                      </a:cubicBezTo>
                      <a:cubicBezTo>
                        <a:pt x="490" y="508"/>
                        <a:pt x="495" y="509"/>
                        <a:pt x="499" y="510"/>
                      </a:cubicBezTo>
                      <a:cubicBezTo>
                        <a:pt x="501" y="510"/>
                        <a:pt x="503" y="511"/>
                        <a:pt x="505" y="511"/>
                      </a:cubicBezTo>
                      <a:cubicBezTo>
                        <a:pt x="511" y="512"/>
                        <a:pt x="517" y="513"/>
                        <a:pt x="523" y="514"/>
                      </a:cubicBezTo>
                      <a:lnTo>
                        <a:pt x="573" y="541"/>
                      </a:lnTo>
                      <a:close/>
                      <a:moveTo>
                        <a:pt x="50" y="182"/>
                      </a:moveTo>
                      <a:cubicBezTo>
                        <a:pt x="50" y="161"/>
                        <a:pt x="51" y="140"/>
                        <a:pt x="53" y="120"/>
                      </a:cubicBezTo>
                      <a:cubicBezTo>
                        <a:pt x="53" y="118"/>
                        <a:pt x="53" y="116"/>
                        <a:pt x="54" y="115"/>
                      </a:cubicBezTo>
                      <a:cubicBezTo>
                        <a:pt x="54" y="114"/>
                        <a:pt x="54" y="114"/>
                        <a:pt x="54" y="114"/>
                      </a:cubicBezTo>
                      <a:cubicBezTo>
                        <a:pt x="54" y="112"/>
                        <a:pt x="54" y="111"/>
                        <a:pt x="55" y="109"/>
                      </a:cubicBezTo>
                      <a:cubicBezTo>
                        <a:pt x="55" y="109"/>
                        <a:pt x="55" y="109"/>
                        <a:pt x="55" y="109"/>
                      </a:cubicBezTo>
                      <a:cubicBezTo>
                        <a:pt x="55" y="108"/>
                        <a:pt x="56" y="107"/>
                        <a:pt x="56" y="106"/>
                      </a:cubicBezTo>
                      <a:cubicBezTo>
                        <a:pt x="56" y="105"/>
                        <a:pt x="57" y="104"/>
                        <a:pt x="57" y="104"/>
                      </a:cubicBezTo>
                      <a:cubicBezTo>
                        <a:pt x="57" y="103"/>
                        <a:pt x="58" y="103"/>
                        <a:pt x="58" y="102"/>
                      </a:cubicBezTo>
                      <a:cubicBezTo>
                        <a:pt x="58" y="102"/>
                        <a:pt x="58" y="101"/>
                        <a:pt x="59" y="101"/>
                      </a:cubicBezTo>
                      <a:cubicBezTo>
                        <a:pt x="59" y="100"/>
                        <a:pt x="59" y="100"/>
                        <a:pt x="60" y="99"/>
                      </a:cubicBezTo>
                      <a:cubicBezTo>
                        <a:pt x="60" y="99"/>
                        <a:pt x="60" y="98"/>
                        <a:pt x="61" y="98"/>
                      </a:cubicBezTo>
                      <a:cubicBezTo>
                        <a:pt x="61" y="97"/>
                        <a:pt x="62" y="97"/>
                        <a:pt x="62" y="96"/>
                      </a:cubicBezTo>
                      <a:cubicBezTo>
                        <a:pt x="63" y="96"/>
                        <a:pt x="63" y="95"/>
                        <a:pt x="64" y="95"/>
                      </a:cubicBezTo>
                      <a:cubicBezTo>
                        <a:pt x="64" y="94"/>
                        <a:pt x="65" y="94"/>
                        <a:pt x="65" y="93"/>
                      </a:cubicBezTo>
                      <a:cubicBezTo>
                        <a:pt x="66" y="92"/>
                        <a:pt x="68" y="91"/>
                        <a:pt x="69" y="90"/>
                      </a:cubicBezTo>
                      <a:cubicBezTo>
                        <a:pt x="155" y="29"/>
                        <a:pt x="155" y="29"/>
                        <a:pt x="155" y="29"/>
                      </a:cubicBezTo>
                      <a:cubicBezTo>
                        <a:pt x="156" y="29"/>
                        <a:pt x="157" y="29"/>
                        <a:pt x="158" y="28"/>
                      </a:cubicBezTo>
                      <a:cubicBezTo>
                        <a:pt x="158" y="28"/>
                        <a:pt x="159" y="28"/>
                        <a:pt x="159" y="28"/>
                      </a:cubicBezTo>
                      <a:cubicBezTo>
                        <a:pt x="160" y="27"/>
                        <a:pt x="162" y="27"/>
                        <a:pt x="163" y="27"/>
                      </a:cubicBezTo>
                      <a:cubicBezTo>
                        <a:pt x="164" y="27"/>
                        <a:pt x="166" y="27"/>
                        <a:pt x="167" y="27"/>
                      </a:cubicBezTo>
                      <a:cubicBezTo>
                        <a:pt x="168" y="27"/>
                        <a:pt x="168" y="27"/>
                        <a:pt x="168" y="27"/>
                      </a:cubicBezTo>
                      <a:cubicBezTo>
                        <a:pt x="170" y="27"/>
                        <a:pt x="171" y="27"/>
                        <a:pt x="173" y="27"/>
                      </a:cubicBezTo>
                      <a:cubicBezTo>
                        <a:pt x="173" y="27"/>
                        <a:pt x="173" y="27"/>
                        <a:pt x="173" y="27"/>
                      </a:cubicBezTo>
                      <a:cubicBezTo>
                        <a:pt x="174" y="27"/>
                        <a:pt x="175" y="28"/>
                        <a:pt x="176" y="28"/>
                      </a:cubicBezTo>
                      <a:cubicBezTo>
                        <a:pt x="177" y="28"/>
                        <a:pt x="179" y="29"/>
                        <a:pt x="180" y="29"/>
                      </a:cubicBezTo>
                      <a:cubicBezTo>
                        <a:pt x="181" y="30"/>
                        <a:pt x="181" y="30"/>
                        <a:pt x="182" y="30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2" y="3"/>
                        <a:pt x="132" y="3"/>
                        <a:pt x="131" y="3"/>
                      </a:cubicBezTo>
                      <a:cubicBezTo>
                        <a:pt x="131" y="2"/>
                        <a:pt x="131" y="2"/>
                        <a:pt x="130" y="2"/>
                      </a:cubicBezTo>
                      <a:cubicBezTo>
                        <a:pt x="129" y="2"/>
                        <a:pt x="128" y="1"/>
                        <a:pt x="127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5" y="0"/>
                        <a:pt x="124" y="0"/>
                        <a:pt x="124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2" y="0"/>
                        <a:pt x="120" y="0"/>
                        <a:pt x="119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6" y="0"/>
                        <a:pt x="115" y="0"/>
                        <a:pt x="113" y="0"/>
                      </a:cubicBezTo>
                      <a:cubicBezTo>
                        <a:pt x="112" y="0"/>
                        <a:pt x="111" y="0"/>
                        <a:pt x="109" y="1"/>
                      </a:cubicBezTo>
                      <a:cubicBezTo>
                        <a:pt x="109" y="1"/>
                        <a:pt x="109" y="1"/>
                        <a:pt x="108" y="1"/>
                      </a:cubicBezTo>
                      <a:cubicBezTo>
                        <a:pt x="107" y="1"/>
                        <a:pt x="107" y="2"/>
                        <a:pt x="106" y="2"/>
                      </a:cubicBezTo>
                      <a:cubicBezTo>
                        <a:pt x="106" y="2"/>
                        <a:pt x="105" y="2"/>
                        <a:pt x="105" y="2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18" y="64"/>
                        <a:pt x="17" y="65"/>
                        <a:pt x="15" y="66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7"/>
                        <a:pt x="14" y="67"/>
                        <a:pt x="14" y="68"/>
                      </a:cubicBezTo>
                      <a:cubicBezTo>
                        <a:pt x="14" y="68"/>
                        <a:pt x="13" y="69"/>
                        <a:pt x="12" y="69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11" y="71"/>
                        <a:pt x="11" y="71"/>
                      </a:cubicBezTo>
                      <a:cubicBezTo>
                        <a:pt x="11" y="71"/>
                        <a:pt x="10" y="72"/>
                        <a:pt x="10" y="72"/>
                      </a:cubicBezTo>
                      <a:cubicBezTo>
                        <a:pt x="10" y="72"/>
                        <a:pt x="10" y="72"/>
                        <a:pt x="10" y="73"/>
                      </a:cubicBezTo>
                      <a:cubicBezTo>
                        <a:pt x="9" y="73"/>
                        <a:pt x="9" y="73"/>
                        <a:pt x="9" y="74"/>
                      </a:cubicBezTo>
                      <a:cubicBezTo>
                        <a:pt x="9" y="74"/>
                        <a:pt x="8" y="75"/>
                        <a:pt x="8" y="75"/>
                      </a:cubicBezTo>
                      <a:cubicBezTo>
                        <a:pt x="8" y="75"/>
                        <a:pt x="8" y="75"/>
                        <a:pt x="8" y="76"/>
                      </a:cubicBezTo>
                      <a:cubicBezTo>
                        <a:pt x="8" y="76"/>
                        <a:pt x="8" y="76"/>
                        <a:pt x="7" y="77"/>
                      </a:cubicBezTo>
                      <a:cubicBezTo>
                        <a:pt x="7" y="77"/>
                        <a:pt x="7" y="78"/>
                        <a:pt x="6" y="79"/>
                      </a:cubicBezTo>
                      <a:cubicBezTo>
                        <a:pt x="6" y="79"/>
                        <a:pt x="6" y="79"/>
                        <a:pt x="6" y="80"/>
                      </a:cubicBezTo>
                      <a:cubicBezTo>
                        <a:pt x="6" y="80"/>
                        <a:pt x="5" y="81"/>
                        <a:pt x="5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4"/>
                        <a:pt x="4" y="85"/>
                        <a:pt x="4" y="87"/>
                      </a:cubicBezTo>
                      <a:cubicBezTo>
                        <a:pt x="4" y="87"/>
                        <a:pt x="4" y="87"/>
                        <a:pt x="4" y="88"/>
                      </a:cubicBezTo>
                      <a:cubicBezTo>
                        <a:pt x="4" y="89"/>
                        <a:pt x="3" y="91"/>
                        <a:pt x="3" y="93"/>
                      </a:cubicBezTo>
                      <a:cubicBezTo>
                        <a:pt x="1" y="113"/>
                        <a:pt x="0" y="134"/>
                        <a:pt x="0" y="155"/>
                      </a:cubicBezTo>
                      <a:cubicBezTo>
                        <a:pt x="0" y="395"/>
                        <a:pt x="116" y="590"/>
                        <a:pt x="291" y="685"/>
                      </a:cubicBezTo>
                      <a:cubicBezTo>
                        <a:pt x="341" y="712"/>
                        <a:pt x="341" y="712"/>
                        <a:pt x="341" y="712"/>
                      </a:cubicBezTo>
                      <a:cubicBezTo>
                        <a:pt x="166" y="617"/>
                        <a:pt x="50" y="422"/>
                        <a:pt x="50" y="182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8"/>
                <p:cNvSpPr/>
                <p:nvPr/>
              </p:nvSpPr>
              <p:spPr>
                <a:xfrm>
                  <a:off x="4724003" y="3599291"/>
                  <a:ext cx="1192188" cy="1695195"/>
                </a:xfrm>
                <a:custGeom>
                  <a:rect b="b" l="l" r="r" t="t"/>
                  <a:pathLst>
                    <a:path extrusionOk="0" h="745" w="524">
                      <a:moveTo>
                        <a:pt x="114" y="1"/>
                      </a:moveTo>
                      <a:cubicBezTo>
                        <a:pt x="122" y="0"/>
                        <a:pt x="132" y="2"/>
                        <a:pt x="137" y="7"/>
                      </a:cubicBezTo>
                      <a:cubicBezTo>
                        <a:pt x="205" y="59"/>
                        <a:pt x="205" y="59"/>
                        <a:pt x="205" y="59"/>
                      </a:cubicBezTo>
                      <a:cubicBezTo>
                        <a:pt x="209" y="62"/>
                        <a:pt x="212" y="66"/>
                        <a:pt x="215" y="71"/>
                      </a:cubicBezTo>
                      <a:cubicBezTo>
                        <a:pt x="215" y="72"/>
                        <a:pt x="216" y="76"/>
                        <a:pt x="216" y="78"/>
                      </a:cubicBezTo>
                      <a:cubicBezTo>
                        <a:pt x="214" y="94"/>
                        <a:pt x="214" y="110"/>
                        <a:pt x="214" y="126"/>
                      </a:cubicBezTo>
                      <a:cubicBezTo>
                        <a:pt x="213" y="334"/>
                        <a:pt x="345" y="491"/>
                        <a:pt x="524" y="515"/>
                      </a:cubicBezTo>
                      <a:cubicBezTo>
                        <a:pt x="520" y="521"/>
                        <a:pt x="509" y="536"/>
                        <a:pt x="496" y="551"/>
                      </a:cubicBezTo>
                      <a:cubicBezTo>
                        <a:pt x="489" y="561"/>
                        <a:pt x="481" y="570"/>
                        <a:pt x="474" y="577"/>
                      </a:cubicBezTo>
                      <a:cubicBezTo>
                        <a:pt x="468" y="584"/>
                        <a:pt x="464" y="588"/>
                        <a:pt x="464" y="588"/>
                      </a:cubicBezTo>
                      <a:cubicBezTo>
                        <a:pt x="456" y="597"/>
                        <a:pt x="449" y="608"/>
                        <a:pt x="445" y="621"/>
                      </a:cubicBezTo>
                      <a:cubicBezTo>
                        <a:pt x="441" y="633"/>
                        <a:pt x="440" y="646"/>
                        <a:pt x="442" y="657"/>
                      </a:cubicBezTo>
                      <a:cubicBezTo>
                        <a:pt x="442" y="657"/>
                        <a:pt x="444" y="662"/>
                        <a:pt x="446" y="671"/>
                      </a:cubicBezTo>
                      <a:cubicBezTo>
                        <a:pt x="448" y="680"/>
                        <a:pt x="452" y="692"/>
                        <a:pt x="455" y="703"/>
                      </a:cubicBezTo>
                      <a:cubicBezTo>
                        <a:pt x="460" y="720"/>
                        <a:pt x="467" y="736"/>
                        <a:pt x="470" y="745"/>
                      </a:cubicBezTo>
                      <a:cubicBezTo>
                        <a:pt x="200" y="707"/>
                        <a:pt x="0" y="471"/>
                        <a:pt x="1" y="156"/>
                      </a:cubicBezTo>
                      <a:cubicBezTo>
                        <a:pt x="1" y="135"/>
                        <a:pt x="2" y="114"/>
                        <a:pt x="4" y="94"/>
                      </a:cubicBezTo>
                      <a:cubicBezTo>
                        <a:pt x="6" y="78"/>
                        <a:pt x="10" y="72"/>
                        <a:pt x="20" y="64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8" y="2"/>
                        <a:pt x="111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1" name="Google Shape;711;p18"/>
              <p:cNvGrpSpPr/>
              <p:nvPr/>
            </p:nvGrpSpPr>
            <p:grpSpPr>
              <a:xfrm>
                <a:off x="4658092" y="2141146"/>
                <a:ext cx="1792327" cy="1488210"/>
                <a:chOff x="4658092" y="2141146"/>
                <a:chExt cx="1792327" cy="1488210"/>
              </a:xfrm>
            </p:grpSpPr>
            <p:sp>
              <p:nvSpPr>
                <p:cNvPr id="712" name="Google Shape;712;p18"/>
                <p:cNvSpPr/>
                <p:nvPr/>
              </p:nvSpPr>
              <p:spPr>
                <a:xfrm>
                  <a:off x="4772568" y="2202432"/>
                  <a:ext cx="1677851" cy="1426924"/>
                </a:xfrm>
                <a:custGeom>
                  <a:rect b="b" l="l" r="r" t="t"/>
                  <a:pathLst>
                    <a:path extrusionOk="0" h="627" w="738">
                      <a:moveTo>
                        <a:pt x="608" y="5"/>
                      </a:moveTo>
                      <a:cubicBezTo>
                        <a:pt x="627" y="3"/>
                        <a:pt x="646" y="1"/>
                        <a:pt x="665" y="0"/>
                      </a:cubicBezTo>
                      <a:cubicBezTo>
                        <a:pt x="680" y="0"/>
                        <a:pt x="684" y="4"/>
                        <a:pt x="690" y="14"/>
                      </a:cubicBezTo>
                      <a:cubicBezTo>
                        <a:pt x="735" y="100"/>
                        <a:pt x="735" y="100"/>
                        <a:pt x="735" y="100"/>
                      </a:cubicBezTo>
                      <a:cubicBezTo>
                        <a:pt x="738" y="111"/>
                        <a:pt x="735" y="126"/>
                        <a:pt x="727" y="136"/>
                      </a:cubicBezTo>
                      <a:cubicBezTo>
                        <a:pt x="670" y="216"/>
                        <a:pt x="670" y="216"/>
                        <a:pt x="670" y="216"/>
                      </a:cubicBezTo>
                      <a:cubicBezTo>
                        <a:pt x="668" y="221"/>
                        <a:pt x="663" y="226"/>
                        <a:pt x="658" y="229"/>
                      </a:cubicBezTo>
                      <a:cubicBezTo>
                        <a:pt x="657" y="230"/>
                        <a:pt x="653" y="231"/>
                        <a:pt x="652" y="231"/>
                      </a:cubicBezTo>
                      <a:cubicBezTo>
                        <a:pt x="637" y="232"/>
                        <a:pt x="622" y="233"/>
                        <a:pt x="607" y="235"/>
                      </a:cubicBezTo>
                      <a:cubicBezTo>
                        <a:pt x="414" y="262"/>
                        <a:pt x="252" y="428"/>
                        <a:pt x="206" y="627"/>
                      </a:cubicBezTo>
                      <a:cubicBezTo>
                        <a:pt x="201" y="623"/>
                        <a:pt x="188" y="613"/>
                        <a:pt x="176" y="602"/>
                      </a:cubicBezTo>
                      <a:cubicBezTo>
                        <a:pt x="168" y="594"/>
                        <a:pt x="161" y="587"/>
                        <a:pt x="155" y="581"/>
                      </a:cubicBezTo>
                      <a:cubicBezTo>
                        <a:pt x="149" y="575"/>
                        <a:pt x="146" y="571"/>
                        <a:pt x="146" y="571"/>
                      </a:cubicBezTo>
                      <a:cubicBezTo>
                        <a:pt x="139" y="563"/>
                        <a:pt x="129" y="558"/>
                        <a:pt x="118" y="555"/>
                      </a:cubicBezTo>
                      <a:cubicBezTo>
                        <a:pt x="111" y="553"/>
                        <a:pt x="103" y="552"/>
                        <a:pt x="96" y="553"/>
                      </a:cubicBezTo>
                      <a:cubicBezTo>
                        <a:pt x="92" y="554"/>
                        <a:pt x="89" y="555"/>
                        <a:pt x="85" y="556"/>
                      </a:cubicBezTo>
                      <a:cubicBezTo>
                        <a:pt x="85" y="556"/>
                        <a:pt x="80" y="559"/>
                        <a:pt x="71" y="562"/>
                      </a:cubicBezTo>
                      <a:cubicBezTo>
                        <a:pt x="63" y="566"/>
                        <a:pt x="51" y="571"/>
                        <a:pt x="40" y="577"/>
                      </a:cubicBezTo>
                      <a:cubicBezTo>
                        <a:pt x="24" y="584"/>
                        <a:pt x="8" y="593"/>
                        <a:pt x="0" y="598"/>
                      </a:cubicBezTo>
                      <a:cubicBezTo>
                        <a:pt x="70" y="297"/>
                        <a:pt x="316" y="47"/>
                        <a:pt x="608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8"/>
                <p:cNvSpPr/>
                <p:nvPr/>
              </p:nvSpPr>
              <p:spPr>
                <a:xfrm>
                  <a:off x="4658092" y="2141146"/>
                  <a:ext cx="1660506" cy="1488210"/>
                </a:xfrm>
                <a:custGeom>
                  <a:rect b="b" l="l" r="r" t="t"/>
                  <a:pathLst>
                    <a:path extrusionOk="0" h="654" w="730">
                      <a:moveTo>
                        <a:pt x="730" y="30"/>
                      </a:moveTo>
                      <a:cubicBezTo>
                        <a:pt x="730" y="30"/>
                        <a:pt x="729" y="30"/>
                        <a:pt x="729" y="30"/>
                      </a:cubicBezTo>
                      <a:cubicBezTo>
                        <a:pt x="728" y="29"/>
                        <a:pt x="727" y="29"/>
                        <a:pt x="726" y="29"/>
                      </a:cubicBezTo>
                      <a:cubicBezTo>
                        <a:pt x="725" y="29"/>
                        <a:pt x="725" y="28"/>
                        <a:pt x="724" y="28"/>
                      </a:cubicBezTo>
                      <a:cubicBezTo>
                        <a:pt x="724" y="28"/>
                        <a:pt x="724" y="28"/>
                        <a:pt x="724" y="28"/>
                      </a:cubicBezTo>
                      <a:cubicBezTo>
                        <a:pt x="722" y="28"/>
                        <a:pt x="721" y="28"/>
                        <a:pt x="720" y="28"/>
                      </a:cubicBezTo>
                      <a:cubicBezTo>
                        <a:pt x="720" y="28"/>
                        <a:pt x="719" y="28"/>
                        <a:pt x="719" y="27"/>
                      </a:cubicBezTo>
                      <a:cubicBezTo>
                        <a:pt x="718" y="27"/>
                        <a:pt x="716" y="27"/>
                        <a:pt x="715" y="27"/>
                      </a:cubicBezTo>
                      <a:cubicBezTo>
                        <a:pt x="696" y="28"/>
                        <a:pt x="677" y="30"/>
                        <a:pt x="658" y="32"/>
                      </a:cubicBezTo>
                      <a:cubicBezTo>
                        <a:pt x="658" y="32"/>
                        <a:pt x="658" y="32"/>
                        <a:pt x="658" y="33"/>
                      </a:cubicBezTo>
                      <a:cubicBezTo>
                        <a:pt x="650" y="34"/>
                        <a:pt x="643" y="35"/>
                        <a:pt x="635" y="36"/>
                      </a:cubicBezTo>
                      <a:cubicBezTo>
                        <a:pt x="633" y="37"/>
                        <a:pt x="630" y="37"/>
                        <a:pt x="628" y="38"/>
                      </a:cubicBezTo>
                      <a:cubicBezTo>
                        <a:pt x="623" y="39"/>
                        <a:pt x="618" y="39"/>
                        <a:pt x="613" y="41"/>
                      </a:cubicBezTo>
                      <a:cubicBezTo>
                        <a:pt x="610" y="41"/>
                        <a:pt x="607" y="42"/>
                        <a:pt x="604" y="43"/>
                      </a:cubicBezTo>
                      <a:cubicBezTo>
                        <a:pt x="600" y="44"/>
                        <a:pt x="595" y="45"/>
                        <a:pt x="591" y="46"/>
                      </a:cubicBezTo>
                      <a:cubicBezTo>
                        <a:pt x="588" y="47"/>
                        <a:pt x="585" y="47"/>
                        <a:pt x="581" y="48"/>
                      </a:cubicBezTo>
                      <a:cubicBezTo>
                        <a:pt x="577" y="49"/>
                        <a:pt x="573" y="51"/>
                        <a:pt x="569" y="52"/>
                      </a:cubicBezTo>
                      <a:cubicBezTo>
                        <a:pt x="566" y="53"/>
                        <a:pt x="562" y="54"/>
                        <a:pt x="559" y="55"/>
                      </a:cubicBezTo>
                      <a:cubicBezTo>
                        <a:pt x="555" y="56"/>
                        <a:pt x="551" y="57"/>
                        <a:pt x="547" y="59"/>
                      </a:cubicBezTo>
                      <a:cubicBezTo>
                        <a:pt x="544" y="60"/>
                        <a:pt x="541" y="61"/>
                        <a:pt x="538" y="62"/>
                      </a:cubicBezTo>
                      <a:cubicBezTo>
                        <a:pt x="533" y="63"/>
                        <a:pt x="529" y="65"/>
                        <a:pt x="525" y="66"/>
                      </a:cubicBezTo>
                      <a:cubicBezTo>
                        <a:pt x="522" y="67"/>
                        <a:pt x="519" y="69"/>
                        <a:pt x="516" y="70"/>
                      </a:cubicBezTo>
                      <a:cubicBezTo>
                        <a:pt x="512" y="71"/>
                        <a:pt x="508" y="73"/>
                        <a:pt x="503" y="75"/>
                      </a:cubicBezTo>
                      <a:cubicBezTo>
                        <a:pt x="501" y="76"/>
                        <a:pt x="498" y="77"/>
                        <a:pt x="495" y="78"/>
                      </a:cubicBezTo>
                      <a:cubicBezTo>
                        <a:pt x="489" y="81"/>
                        <a:pt x="483" y="84"/>
                        <a:pt x="477" y="86"/>
                      </a:cubicBezTo>
                      <a:cubicBezTo>
                        <a:pt x="328" y="155"/>
                        <a:pt x="203" y="279"/>
                        <a:pt x="123" y="431"/>
                      </a:cubicBezTo>
                      <a:cubicBezTo>
                        <a:pt x="121" y="435"/>
                        <a:pt x="118" y="439"/>
                        <a:pt x="116" y="444"/>
                      </a:cubicBezTo>
                      <a:cubicBezTo>
                        <a:pt x="114" y="448"/>
                        <a:pt x="112" y="452"/>
                        <a:pt x="110" y="456"/>
                      </a:cubicBezTo>
                      <a:cubicBezTo>
                        <a:pt x="108" y="461"/>
                        <a:pt x="106" y="465"/>
                        <a:pt x="104" y="469"/>
                      </a:cubicBezTo>
                      <a:cubicBezTo>
                        <a:pt x="102" y="474"/>
                        <a:pt x="100" y="478"/>
                        <a:pt x="98" y="483"/>
                      </a:cubicBezTo>
                      <a:cubicBezTo>
                        <a:pt x="96" y="487"/>
                        <a:pt x="94" y="491"/>
                        <a:pt x="92" y="496"/>
                      </a:cubicBezTo>
                      <a:cubicBezTo>
                        <a:pt x="90" y="500"/>
                        <a:pt x="88" y="505"/>
                        <a:pt x="87" y="509"/>
                      </a:cubicBezTo>
                      <a:cubicBezTo>
                        <a:pt x="85" y="514"/>
                        <a:pt x="83" y="518"/>
                        <a:pt x="81" y="523"/>
                      </a:cubicBezTo>
                      <a:cubicBezTo>
                        <a:pt x="80" y="527"/>
                        <a:pt x="78" y="532"/>
                        <a:pt x="76" y="537"/>
                      </a:cubicBezTo>
                      <a:cubicBezTo>
                        <a:pt x="75" y="540"/>
                        <a:pt x="74" y="543"/>
                        <a:pt x="73" y="547"/>
                      </a:cubicBezTo>
                      <a:cubicBezTo>
                        <a:pt x="71" y="552"/>
                        <a:pt x="69" y="558"/>
                        <a:pt x="67" y="563"/>
                      </a:cubicBezTo>
                      <a:cubicBezTo>
                        <a:pt x="66" y="566"/>
                        <a:pt x="65" y="569"/>
                        <a:pt x="64" y="573"/>
                      </a:cubicBezTo>
                      <a:cubicBezTo>
                        <a:pt x="62" y="579"/>
                        <a:pt x="61" y="584"/>
                        <a:pt x="59" y="590"/>
                      </a:cubicBezTo>
                      <a:cubicBezTo>
                        <a:pt x="58" y="593"/>
                        <a:pt x="57" y="596"/>
                        <a:pt x="57" y="599"/>
                      </a:cubicBezTo>
                      <a:cubicBezTo>
                        <a:pt x="54" y="607"/>
                        <a:pt x="52" y="616"/>
                        <a:pt x="50" y="625"/>
                      </a:cubicBezTo>
                      <a:cubicBezTo>
                        <a:pt x="0" y="598"/>
                        <a:pt x="0" y="598"/>
                        <a:pt x="0" y="598"/>
                      </a:cubicBezTo>
                      <a:cubicBezTo>
                        <a:pt x="3" y="589"/>
                        <a:pt x="5" y="580"/>
                        <a:pt x="7" y="572"/>
                      </a:cubicBezTo>
                      <a:cubicBezTo>
                        <a:pt x="8" y="569"/>
                        <a:pt x="9" y="566"/>
                        <a:pt x="9" y="563"/>
                      </a:cubicBezTo>
                      <a:cubicBezTo>
                        <a:pt x="11" y="557"/>
                        <a:pt x="13" y="552"/>
                        <a:pt x="15" y="546"/>
                      </a:cubicBezTo>
                      <a:cubicBezTo>
                        <a:pt x="16" y="542"/>
                        <a:pt x="17" y="539"/>
                        <a:pt x="18" y="536"/>
                      </a:cubicBezTo>
                      <a:cubicBezTo>
                        <a:pt x="19" y="531"/>
                        <a:pt x="21" y="525"/>
                        <a:pt x="23" y="520"/>
                      </a:cubicBezTo>
                      <a:cubicBezTo>
                        <a:pt x="24" y="516"/>
                        <a:pt x="25" y="513"/>
                        <a:pt x="26" y="510"/>
                      </a:cubicBezTo>
                      <a:cubicBezTo>
                        <a:pt x="27" y="508"/>
                        <a:pt x="28" y="506"/>
                        <a:pt x="29" y="504"/>
                      </a:cubicBezTo>
                      <a:cubicBezTo>
                        <a:pt x="30" y="501"/>
                        <a:pt x="31" y="498"/>
                        <a:pt x="32" y="496"/>
                      </a:cubicBezTo>
                      <a:cubicBezTo>
                        <a:pt x="33" y="491"/>
                        <a:pt x="35" y="487"/>
                        <a:pt x="37" y="482"/>
                      </a:cubicBezTo>
                      <a:cubicBezTo>
                        <a:pt x="39" y="478"/>
                        <a:pt x="41" y="473"/>
                        <a:pt x="42" y="469"/>
                      </a:cubicBezTo>
                      <a:cubicBezTo>
                        <a:pt x="44" y="464"/>
                        <a:pt x="46" y="460"/>
                        <a:pt x="48" y="456"/>
                      </a:cubicBezTo>
                      <a:cubicBezTo>
                        <a:pt x="50" y="451"/>
                        <a:pt x="52" y="447"/>
                        <a:pt x="54" y="442"/>
                      </a:cubicBezTo>
                      <a:cubicBezTo>
                        <a:pt x="56" y="438"/>
                        <a:pt x="58" y="434"/>
                        <a:pt x="60" y="429"/>
                      </a:cubicBezTo>
                      <a:cubicBezTo>
                        <a:pt x="62" y="425"/>
                        <a:pt x="64" y="421"/>
                        <a:pt x="67" y="417"/>
                      </a:cubicBezTo>
                      <a:cubicBezTo>
                        <a:pt x="69" y="412"/>
                        <a:pt x="71" y="408"/>
                        <a:pt x="73" y="404"/>
                      </a:cubicBezTo>
                      <a:cubicBezTo>
                        <a:pt x="74" y="402"/>
                        <a:pt x="75" y="400"/>
                        <a:pt x="76" y="398"/>
                      </a:cubicBezTo>
                      <a:cubicBezTo>
                        <a:pt x="76" y="398"/>
                        <a:pt x="76" y="398"/>
                        <a:pt x="76" y="398"/>
                      </a:cubicBezTo>
                      <a:cubicBezTo>
                        <a:pt x="156" y="251"/>
                        <a:pt x="279" y="129"/>
                        <a:pt x="425" y="61"/>
                      </a:cubicBezTo>
                      <a:cubicBezTo>
                        <a:pt x="425" y="61"/>
                        <a:pt x="425" y="61"/>
                        <a:pt x="425" y="61"/>
                      </a:cubicBezTo>
                      <a:cubicBezTo>
                        <a:pt x="425" y="60"/>
                        <a:pt x="426" y="60"/>
                        <a:pt x="426" y="60"/>
                      </a:cubicBezTo>
                      <a:cubicBezTo>
                        <a:pt x="432" y="58"/>
                        <a:pt x="437" y="55"/>
                        <a:pt x="442" y="53"/>
                      </a:cubicBezTo>
                      <a:cubicBezTo>
                        <a:pt x="446" y="51"/>
                        <a:pt x="450" y="50"/>
                        <a:pt x="454" y="48"/>
                      </a:cubicBezTo>
                      <a:cubicBezTo>
                        <a:pt x="458" y="46"/>
                        <a:pt x="463" y="44"/>
                        <a:pt x="467" y="43"/>
                      </a:cubicBezTo>
                      <a:cubicBezTo>
                        <a:pt x="470" y="41"/>
                        <a:pt x="473" y="40"/>
                        <a:pt x="476" y="39"/>
                      </a:cubicBezTo>
                      <a:cubicBezTo>
                        <a:pt x="480" y="38"/>
                        <a:pt x="484" y="36"/>
                        <a:pt x="488" y="35"/>
                      </a:cubicBezTo>
                      <a:cubicBezTo>
                        <a:pt x="491" y="34"/>
                        <a:pt x="495" y="33"/>
                        <a:pt x="498" y="32"/>
                      </a:cubicBezTo>
                      <a:cubicBezTo>
                        <a:pt x="502" y="30"/>
                        <a:pt x="506" y="29"/>
                        <a:pt x="510" y="28"/>
                      </a:cubicBezTo>
                      <a:cubicBezTo>
                        <a:pt x="513" y="27"/>
                        <a:pt x="516" y="26"/>
                        <a:pt x="519" y="25"/>
                      </a:cubicBezTo>
                      <a:cubicBezTo>
                        <a:pt x="524" y="24"/>
                        <a:pt x="528" y="22"/>
                        <a:pt x="532" y="21"/>
                      </a:cubicBezTo>
                      <a:cubicBezTo>
                        <a:pt x="535" y="20"/>
                        <a:pt x="538" y="20"/>
                        <a:pt x="541" y="19"/>
                      </a:cubicBezTo>
                      <a:cubicBezTo>
                        <a:pt x="546" y="18"/>
                        <a:pt x="550" y="17"/>
                        <a:pt x="555" y="16"/>
                      </a:cubicBezTo>
                      <a:cubicBezTo>
                        <a:pt x="558" y="15"/>
                        <a:pt x="560" y="14"/>
                        <a:pt x="563" y="14"/>
                      </a:cubicBezTo>
                      <a:cubicBezTo>
                        <a:pt x="568" y="12"/>
                        <a:pt x="573" y="11"/>
                        <a:pt x="578" y="11"/>
                      </a:cubicBezTo>
                      <a:cubicBezTo>
                        <a:pt x="581" y="10"/>
                        <a:pt x="583" y="10"/>
                        <a:pt x="586" y="9"/>
                      </a:cubicBezTo>
                      <a:cubicBezTo>
                        <a:pt x="593" y="8"/>
                        <a:pt x="601" y="7"/>
                        <a:pt x="608" y="6"/>
                      </a:cubicBezTo>
                      <a:cubicBezTo>
                        <a:pt x="608" y="6"/>
                        <a:pt x="608" y="5"/>
                        <a:pt x="608" y="5"/>
                      </a:cubicBezTo>
                      <a:cubicBezTo>
                        <a:pt x="627" y="3"/>
                        <a:pt x="646" y="1"/>
                        <a:pt x="665" y="0"/>
                      </a:cubicBezTo>
                      <a:cubicBezTo>
                        <a:pt x="667" y="0"/>
                        <a:pt x="668" y="0"/>
                        <a:pt x="669" y="0"/>
                      </a:cubicBezTo>
                      <a:cubicBezTo>
                        <a:pt x="670" y="1"/>
                        <a:pt x="670" y="1"/>
                        <a:pt x="670" y="1"/>
                      </a:cubicBezTo>
                      <a:cubicBezTo>
                        <a:pt x="672" y="1"/>
                        <a:pt x="673" y="1"/>
                        <a:pt x="674" y="1"/>
                      </a:cubicBezTo>
                      <a:cubicBezTo>
                        <a:pt x="674" y="1"/>
                        <a:pt x="674" y="1"/>
                        <a:pt x="674" y="1"/>
                      </a:cubicBezTo>
                      <a:cubicBezTo>
                        <a:pt x="675" y="1"/>
                        <a:pt x="675" y="1"/>
                        <a:pt x="676" y="1"/>
                      </a:cubicBezTo>
                      <a:cubicBezTo>
                        <a:pt x="676" y="2"/>
                        <a:pt x="676" y="2"/>
                        <a:pt x="677" y="2"/>
                      </a:cubicBezTo>
                      <a:cubicBezTo>
                        <a:pt x="677" y="2"/>
                        <a:pt x="678" y="2"/>
                        <a:pt x="679" y="3"/>
                      </a:cubicBezTo>
                      <a:cubicBezTo>
                        <a:pt x="679" y="3"/>
                        <a:pt x="680" y="3"/>
                        <a:pt x="680" y="3"/>
                      </a:cubicBezTo>
                      <a:cubicBezTo>
                        <a:pt x="680" y="3"/>
                        <a:pt x="680" y="3"/>
                        <a:pt x="681" y="3"/>
                      </a:cubicBezTo>
                      <a:lnTo>
                        <a:pt x="730" y="30"/>
                      </a:lnTo>
                      <a:close/>
                      <a:moveTo>
                        <a:pt x="205" y="608"/>
                      </a:moveTo>
                      <a:cubicBezTo>
                        <a:pt x="199" y="602"/>
                        <a:pt x="196" y="598"/>
                        <a:pt x="196" y="598"/>
                      </a:cubicBezTo>
                      <a:cubicBezTo>
                        <a:pt x="194" y="596"/>
                        <a:pt x="192" y="594"/>
                        <a:pt x="190" y="593"/>
                      </a:cubicBezTo>
                      <a:cubicBezTo>
                        <a:pt x="190" y="593"/>
                        <a:pt x="190" y="593"/>
                        <a:pt x="190" y="592"/>
                      </a:cubicBezTo>
                      <a:cubicBezTo>
                        <a:pt x="188" y="591"/>
                        <a:pt x="186" y="590"/>
                        <a:pt x="184" y="588"/>
                      </a:cubicBezTo>
                      <a:cubicBezTo>
                        <a:pt x="184" y="588"/>
                        <a:pt x="183" y="588"/>
                        <a:pt x="183" y="588"/>
                      </a:cubicBezTo>
                      <a:cubicBezTo>
                        <a:pt x="179" y="585"/>
                        <a:pt x="174" y="583"/>
                        <a:pt x="168" y="582"/>
                      </a:cubicBezTo>
                      <a:cubicBezTo>
                        <a:pt x="164" y="581"/>
                        <a:pt x="159" y="580"/>
                        <a:pt x="155" y="580"/>
                      </a:cubicBezTo>
                      <a:cubicBezTo>
                        <a:pt x="155" y="580"/>
                        <a:pt x="155" y="581"/>
                        <a:pt x="155" y="581"/>
                      </a:cubicBezTo>
                      <a:cubicBezTo>
                        <a:pt x="161" y="587"/>
                        <a:pt x="168" y="594"/>
                        <a:pt x="176" y="602"/>
                      </a:cubicBezTo>
                      <a:cubicBezTo>
                        <a:pt x="188" y="613"/>
                        <a:pt x="201" y="623"/>
                        <a:pt x="206" y="627"/>
                      </a:cubicBezTo>
                      <a:cubicBezTo>
                        <a:pt x="256" y="654"/>
                        <a:pt x="256" y="654"/>
                        <a:pt x="256" y="654"/>
                      </a:cubicBezTo>
                      <a:cubicBezTo>
                        <a:pt x="251" y="650"/>
                        <a:pt x="238" y="640"/>
                        <a:pt x="226" y="629"/>
                      </a:cubicBezTo>
                      <a:cubicBezTo>
                        <a:pt x="218" y="621"/>
                        <a:pt x="211" y="614"/>
                        <a:pt x="205" y="608"/>
                      </a:cubicBezTo>
                      <a:close/>
                    </a:path>
                  </a:pathLst>
                </a:custGeom>
                <a:solidFill>
                  <a:srgbClr val="2F5496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4" name="Google Shape;714;p18"/>
              <p:cNvGrpSpPr/>
              <p:nvPr/>
            </p:nvGrpSpPr>
            <p:grpSpPr>
              <a:xfrm>
                <a:off x="5311424" y="2742443"/>
                <a:ext cx="1926465" cy="2001625"/>
                <a:chOff x="5311424" y="2742443"/>
                <a:chExt cx="1926465" cy="2001625"/>
              </a:xfrm>
            </p:grpSpPr>
            <p:sp>
              <p:nvSpPr>
                <p:cNvPr id="715" name="Google Shape;715;p18"/>
                <p:cNvSpPr/>
                <p:nvPr/>
              </p:nvSpPr>
              <p:spPr>
                <a:xfrm>
                  <a:off x="5475624" y="3013027"/>
                  <a:ext cx="1303197" cy="1549496"/>
                </a:xfrm>
                <a:custGeom>
                  <a:rect b="b" l="l" r="r" t="t"/>
                  <a:pathLst>
                    <a:path extrusionOk="0" h="681" w="573">
                      <a:moveTo>
                        <a:pt x="569" y="48"/>
                      </a:moveTo>
                      <a:cubicBezTo>
                        <a:pt x="543" y="34"/>
                        <a:pt x="543" y="34"/>
                        <a:pt x="543" y="34"/>
                      </a:cubicBezTo>
                      <a:cubicBezTo>
                        <a:pt x="496" y="13"/>
                        <a:pt x="496" y="13"/>
                        <a:pt x="496" y="13"/>
                      </a:cubicBezTo>
                      <a:cubicBezTo>
                        <a:pt x="494" y="12"/>
                        <a:pt x="491" y="11"/>
                        <a:pt x="488" y="10"/>
                      </a:cubicBezTo>
                      <a:cubicBezTo>
                        <a:pt x="486" y="9"/>
                        <a:pt x="483" y="8"/>
                        <a:pt x="480" y="7"/>
                      </a:cubicBezTo>
                      <a:cubicBezTo>
                        <a:pt x="476" y="6"/>
                        <a:pt x="472" y="5"/>
                        <a:pt x="468" y="4"/>
                      </a:cubicBezTo>
                      <a:cubicBezTo>
                        <a:pt x="468" y="4"/>
                        <a:pt x="467" y="4"/>
                        <a:pt x="466" y="4"/>
                      </a:cubicBezTo>
                      <a:cubicBezTo>
                        <a:pt x="462" y="3"/>
                        <a:pt x="458" y="2"/>
                        <a:pt x="454" y="2"/>
                      </a:cubicBezTo>
                      <a:cubicBezTo>
                        <a:pt x="453" y="2"/>
                        <a:pt x="453" y="2"/>
                        <a:pt x="453" y="2"/>
                      </a:cubicBezTo>
                      <a:cubicBezTo>
                        <a:pt x="451" y="1"/>
                        <a:pt x="450" y="1"/>
                        <a:pt x="448" y="1"/>
                      </a:cubicBezTo>
                      <a:cubicBezTo>
                        <a:pt x="440" y="0"/>
                        <a:pt x="432" y="0"/>
                        <a:pt x="423" y="0"/>
                      </a:cubicBezTo>
                      <a:cubicBezTo>
                        <a:pt x="423" y="0"/>
                        <a:pt x="422" y="0"/>
                        <a:pt x="421" y="0"/>
                      </a:cubicBezTo>
                      <a:cubicBezTo>
                        <a:pt x="413" y="0"/>
                        <a:pt x="404" y="1"/>
                        <a:pt x="395" y="2"/>
                      </a:cubicBezTo>
                      <a:cubicBezTo>
                        <a:pt x="394" y="2"/>
                        <a:pt x="393" y="2"/>
                        <a:pt x="392" y="2"/>
                      </a:cubicBezTo>
                      <a:cubicBezTo>
                        <a:pt x="390" y="3"/>
                        <a:pt x="388" y="3"/>
                        <a:pt x="386" y="3"/>
                      </a:cubicBezTo>
                      <a:cubicBezTo>
                        <a:pt x="385" y="3"/>
                        <a:pt x="384" y="4"/>
                        <a:pt x="383" y="4"/>
                      </a:cubicBezTo>
                      <a:cubicBezTo>
                        <a:pt x="381" y="4"/>
                        <a:pt x="379" y="5"/>
                        <a:pt x="377" y="5"/>
                      </a:cubicBezTo>
                      <a:cubicBezTo>
                        <a:pt x="376" y="5"/>
                        <a:pt x="374" y="6"/>
                        <a:pt x="373" y="6"/>
                      </a:cubicBezTo>
                      <a:cubicBezTo>
                        <a:pt x="371" y="6"/>
                        <a:pt x="370" y="7"/>
                        <a:pt x="368" y="7"/>
                      </a:cubicBezTo>
                      <a:cubicBezTo>
                        <a:pt x="365" y="8"/>
                        <a:pt x="362" y="9"/>
                        <a:pt x="358" y="10"/>
                      </a:cubicBezTo>
                      <a:cubicBezTo>
                        <a:pt x="358" y="10"/>
                        <a:pt x="358" y="10"/>
                        <a:pt x="358" y="10"/>
                      </a:cubicBezTo>
                      <a:cubicBezTo>
                        <a:pt x="357" y="10"/>
                        <a:pt x="356" y="10"/>
                        <a:pt x="355" y="11"/>
                      </a:cubicBezTo>
                      <a:cubicBezTo>
                        <a:pt x="355" y="11"/>
                        <a:pt x="355" y="11"/>
                        <a:pt x="355" y="11"/>
                      </a:cubicBezTo>
                      <a:cubicBezTo>
                        <a:pt x="354" y="11"/>
                        <a:pt x="353" y="11"/>
                        <a:pt x="351" y="12"/>
                      </a:cubicBezTo>
                      <a:cubicBezTo>
                        <a:pt x="351" y="12"/>
                        <a:pt x="350" y="12"/>
                        <a:pt x="349" y="13"/>
                      </a:cubicBezTo>
                      <a:cubicBezTo>
                        <a:pt x="348" y="13"/>
                        <a:pt x="347" y="13"/>
                        <a:pt x="345" y="14"/>
                      </a:cubicBezTo>
                      <a:cubicBezTo>
                        <a:pt x="345" y="14"/>
                        <a:pt x="345" y="14"/>
                        <a:pt x="345" y="14"/>
                      </a:cubicBezTo>
                      <a:cubicBezTo>
                        <a:pt x="343" y="15"/>
                        <a:pt x="342" y="15"/>
                        <a:pt x="340" y="16"/>
                      </a:cubicBezTo>
                      <a:cubicBezTo>
                        <a:pt x="340" y="16"/>
                        <a:pt x="340" y="16"/>
                        <a:pt x="340" y="16"/>
                      </a:cubicBezTo>
                      <a:cubicBezTo>
                        <a:pt x="339" y="16"/>
                        <a:pt x="337" y="17"/>
                        <a:pt x="336" y="17"/>
                      </a:cubicBezTo>
                      <a:cubicBezTo>
                        <a:pt x="336" y="17"/>
                        <a:pt x="336" y="17"/>
                        <a:pt x="335" y="18"/>
                      </a:cubicBezTo>
                      <a:cubicBezTo>
                        <a:pt x="334" y="18"/>
                        <a:pt x="333" y="18"/>
                        <a:pt x="332" y="19"/>
                      </a:cubicBezTo>
                      <a:cubicBezTo>
                        <a:pt x="332" y="19"/>
                        <a:pt x="331" y="19"/>
                        <a:pt x="331" y="19"/>
                      </a:cubicBezTo>
                      <a:cubicBezTo>
                        <a:pt x="330" y="20"/>
                        <a:pt x="328" y="20"/>
                        <a:pt x="327" y="21"/>
                      </a:cubicBezTo>
                      <a:cubicBezTo>
                        <a:pt x="327" y="21"/>
                        <a:pt x="326" y="21"/>
                        <a:pt x="326" y="21"/>
                      </a:cubicBezTo>
                      <a:cubicBezTo>
                        <a:pt x="325" y="22"/>
                        <a:pt x="324" y="22"/>
                        <a:pt x="323" y="23"/>
                      </a:cubicBezTo>
                      <a:cubicBezTo>
                        <a:pt x="322" y="23"/>
                        <a:pt x="322" y="23"/>
                        <a:pt x="321" y="23"/>
                      </a:cubicBezTo>
                      <a:cubicBezTo>
                        <a:pt x="320" y="24"/>
                        <a:pt x="319" y="24"/>
                        <a:pt x="318" y="25"/>
                      </a:cubicBezTo>
                      <a:cubicBezTo>
                        <a:pt x="318" y="25"/>
                        <a:pt x="318" y="25"/>
                        <a:pt x="317" y="25"/>
                      </a:cubicBezTo>
                      <a:cubicBezTo>
                        <a:pt x="317" y="25"/>
                        <a:pt x="316" y="26"/>
                        <a:pt x="316" y="26"/>
                      </a:cubicBezTo>
                      <a:cubicBezTo>
                        <a:pt x="315" y="26"/>
                        <a:pt x="315" y="26"/>
                        <a:pt x="315" y="26"/>
                      </a:cubicBezTo>
                      <a:cubicBezTo>
                        <a:pt x="314" y="27"/>
                        <a:pt x="314" y="27"/>
                        <a:pt x="313" y="27"/>
                      </a:cubicBezTo>
                      <a:cubicBezTo>
                        <a:pt x="312" y="28"/>
                        <a:pt x="310" y="29"/>
                        <a:pt x="309" y="29"/>
                      </a:cubicBezTo>
                      <a:cubicBezTo>
                        <a:pt x="309" y="29"/>
                        <a:pt x="308" y="30"/>
                        <a:pt x="308" y="30"/>
                      </a:cubicBezTo>
                      <a:cubicBezTo>
                        <a:pt x="307" y="30"/>
                        <a:pt x="306" y="31"/>
                        <a:pt x="305" y="31"/>
                      </a:cubicBezTo>
                      <a:cubicBezTo>
                        <a:pt x="305" y="31"/>
                        <a:pt x="304" y="32"/>
                        <a:pt x="304" y="32"/>
                      </a:cubicBezTo>
                      <a:cubicBezTo>
                        <a:pt x="301" y="33"/>
                        <a:pt x="299" y="35"/>
                        <a:pt x="296" y="36"/>
                      </a:cubicBezTo>
                      <a:cubicBezTo>
                        <a:pt x="296" y="36"/>
                        <a:pt x="295" y="37"/>
                        <a:pt x="295" y="37"/>
                      </a:cubicBezTo>
                      <a:cubicBezTo>
                        <a:pt x="294" y="37"/>
                        <a:pt x="293" y="38"/>
                        <a:pt x="292" y="39"/>
                      </a:cubicBezTo>
                      <a:cubicBezTo>
                        <a:pt x="292" y="39"/>
                        <a:pt x="291" y="39"/>
                        <a:pt x="291" y="39"/>
                      </a:cubicBezTo>
                      <a:cubicBezTo>
                        <a:pt x="290" y="40"/>
                        <a:pt x="288" y="41"/>
                        <a:pt x="287" y="42"/>
                      </a:cubicBezTo>
                      <a:cubicBezTo>
                        <a:pt x="286" y="42"/>
                        <a:pt x="284" y="43"/>
                        <a:pt x="283" y="44"/>
                      </a:cubicBezTo>
                      <a:cubicBezTo>
                        <a:pt x="283" y="44"/>
                        <a:pt x="282" y="44"/>
                        <a:pt x="282" y="45"/>
                      </a:cubicBezTo>
                      <a:cubicBezTo>
                        <a:pt x="281" y="45"/>
                        <a:pt x="280" y="46"/>
                        <a:pt x="279" y="46"/>
                      </a:cubicBezTo>
                      <a:cubicBezTo>
                        <a:pt x="279" y="47"/>
                        <a:pt x="279" y="47"/>
                        <a:pt x="278" y="47"/>
                      </a:cubicBezTo>
                      <a:cubicBezTo>
                        <a:pt x="278" y="47"/>
                        <a:pt x="278" y="47"/>
                        <a:pt x="277" y="48"/>
                      </a:cubicBezTo>
                      <a:cubicBezTo>
                        <a:pt x="277" y="48"/>
                        <a:pt x="277" y="48"/>
                        <a:pt x="277" y="48"/>
                      </a:cubicBezTo>
                      <a:cubicBezTo>
                        <a:pt x="276" y="48"/>
                        <a:pt x="275" y="49"/>
                        <a:pt x="274" y="50"/>
                      </a:cubicBezTo>
                      <a:cubicBezTo>
                        <a:pt x="274" y="50"/>
                        <a:pt x="274" y="50"/>
                        <a:pt x="273" y="50"/>
                      </a:cubicBezTo>
                      <a:cubicBezTo>
                        <a:pt x="273" y="51"/>
                        <a:pt x="272" y="51"/>
                        <a:pt x="271" y="52"/>
                      </a:cubicBezTo>
                      <a:cubicBezTo>
                        <a:pt x="271" y="52"/>
                        <a:pt x="271" y="52"/>
                        <a:pt x="270" y="52"/>
                      </a:cubicBezTo>
                      <a:cubicBezTo>
                        <a:pt x="270" y="53"/>
                        <a:pt x="269" y="53"/>
                        <a:pt x="268" y="54"/>
                      </a:cubicBezTo>
                      <a:cubicBezTo>
                        <a:pt x="268" y="54"/>
                        <a:pt x="268" y="54"/>
                        <a:pt x="267" y="54"/>
                      </a:cubicBezTo>
                      <a:cubicBezTo>
                        <a:pt x="266" y="55"/>
                        <a:pt x="265" y="56"/>
                        <a:pt x="264" y="56"/>
                      </a:cubicBezTo>
                      <a:cubicBezTo>
                        <a:pt x="264" y="56"/>
                        <a:pt x="264" y="57"/>
                        <a:pt x="264" y="57"/>
                      </a:cubicBezTo>
                      <a:cubicBezTo>
                        <a:pt x="263" y="57"/>
                        <a:pt x="262" y="58"/>
                        <a:pt x="262" y="58"/>
                      </a:cubicBezTo>
                      <a:cubicBezTo>
                        <a:pt x="261" y="59"/>
                        <a:pt x="261" y="59"/>
                        <a:pt x="261" y="59"/>
                      </a:cubicBezTo>
                      <a:cubicBezTo>
                        <a:pt x="260" y="60"/>
                        <a:pt x="259" y="60"/>
                        <a:pt x="259" y="60"/>
                      </a:cubicBezTo>
                      <a:cubicBezTo>
                        <a:pt x="258" y="61"/>
                        <a:pt x="258" y="61"/>
                        <a:pt x="257" y="62"/>
                      </a:cubicBezTo>
                      <a:cubicBezTo>
                        <a:pt x="256" y="62"/>
                        <a:pt x="256" y="63"/>
                        <a:pt x="256" y="63"/>
                      </a:cubicBezTo>
                      <a:cubicBezTo>
                        <a:pt x="255" y="63"/>
                        <a:pt x="254" y="64"/>
                        <a:pt x="254" y="64"/>
                      </a:cubicBezTo>
                      <a:cubicBezTo>
                        <a:pt x="253" y="65"/>
                        <a:pt x="253" y="65"/>
                        <a:pt x="252" y="65"/>
                      </a:cubicBezTo>
                      <a:cubicBezTo>
                        <a:pt x="252" y="66"/>
                        <a:pt x="251" y="66"/>
                        <a:pt x="251" y="67"/>
                      </a:cubicBezTo>
                      <a:cubicBezTo>
                        <a:pt x="250" y="67"/>
                        <a:pt x="250" y="67"/>
                        <a:pt x="249" y="68"/>
                      </a:cubicBezTo>
                      <a:cubicBezTo>
                        <a:pt x="249" y="68"/>
                        <a:pt x="248" y="69"/>
                        <a:pt x="247" y="69"/>
                      </a:cubicBezTo>
                      <a:cubicBezTo>
                        <a:pt x="247" y="70"/>
                        <a:pt x="247" y="70"/>
                        <a:pt x="246" y="70"/>
                      </a:cubicBezTo>
                      <a:cubicBezTo>
                        <a:pt x="246" y="71"/>
                        <a:pt x="245" y="71"/>
                        <a:pt x="244" y="72"/>
                      </a:cubicBezTo>
                      <a:cubicBezTo>
                        <a:pt x="244" y="72"/>
                        <a:pt x="243" y="73"/>
                        <a:pt x="243" y="73"/>
                      </a:cubicBezTo>
                      <a:cubicBezTo>
                        <a:pt x="242" y="73"/>
                        <a:pt x="242" y="74"/>
                        <a:pt x="241" y="75"/>
                      </a:cubicBezTo>
                      <a:cubicBezTo>
                        <a:pt x="241" y="75"/>
                        <a:pt x="240" y="75"/>
                        <a:pt x="240" y="75"/>
                      </a:cubicBezTo>
                      <a:cubicBezTo>
                        <a:pt x="239" y="76"/>
                        <a:pt x="239" y="77"/>
                        <a:pt x="238" y="77"/>
                      </a:cubicBezTo>
                      <a:cubicBezTo>
                        <a:pt x="238" y="78"/>
                        <a:pt x="237" y="78"/>
                        <a:pt x="237" y="78"/>
                      </a:cubicBezTo>
                      <a:cubicBezTo>
                        <a:pt x="236" y="79"/>
                        <a:pt x="235" y="79"/>
                        <a:pt x="235" y="80"/>
                      </a:cubicBezTo>
                      <a:cubicBezTo>
                        <a:pt x="234" y="80"/>
                        <a:pt x="234" y="81"/>
                        <a:pt x="234" y="81"/>
                      </a:cubicBezTo>
                      <a:cubicBezTo>
                        <a:pt x="130" y="24"/>
                        <a:pt x="130" y="24"/>
                        <a:pt x="130" y="24"/>
                      </a:cubicBezTo>
                      <a:cubicBezTo>
                        <a:pt x="129" y="24"/>
                        <a:pt x="129" y="24"/>
                        <a:pt x="129" y="24"/>
                      </a:cubicBezTo>
                      <a:cubicBezTo>
                        <a:pt x="216" y="71"/>
                        <a:pt x="216" y="71"/>
                        <a:pt x="216" y="71"/>
                      </a:cubicBezTo>
                      <a:cubicBezTo>
                        <a:pt x="216" y="71"/>
                        <a:pt x="216" y="71"/>
                        <a:pt x="216" y="71"/>
                      </a:cubicBezTo>
                      <a:cubicBezTo>
                        <a:pt x="234" y="81"/>
                        <a:pt x="234" y="81"/>
                        <a:pt x="234" y="81"/>
                      </a:cubicBezTo>
                      <a:cubicBezTo>
                        <a:pt x="233" y="82"/>
                        <a:pt x="231" y="83"/>
                        <a:pt x="230" y="84"/>
                      </a:cubicBezTo>
                      <a:cubicBezTo>
                        <a:pt x="230" y="84"/>
                        <a:pt x="230" y="85"/>
                        <a:pt x="229" y="85"/>
                      </a:cubicBezTo>
                      <a:cubicBezTo>
                        <a:pt x="228" y="86"/>
                        <a:pt x="227" y="87"/>
                        <a:pt x="226" y="88"/>
                      </a:cubicBezTo>
                      <a:cubicBezTo>
                        <a:pt x="226" y="88"/>
                        <a:pt x="226" y="88"/>
                        <a:pt x="226" y="88"/>
                      </a:cubicBezTo>
                      <a:cubicBezTo>
                        <a:pt x="223" y="91"/>
                        <a:pt x="221" y="93"/>
                        <a:pt x="218" y="95"/>
                      </a:cubicBezTo>
                      <a:cubicBezTo>
                        <a:pt x="218" y="96"/>
                        <a:pt x="217" y="97"/>
                        <a:pt x="216" y="97"/>
                      </a:cubicBezTo>
                      <a:cubicBezTo>
                        <a:pt x="215" y="98"/>
                        <a:pt x="215" y="99"/>
                        <a:pt x="214" y="100"/>
                      </a:cubicBezTo>
                      <a:cubicBezTo>
                        <a:pt x="214" y="100"/>
                        <a:pt x="214" y="100"/>
                        <a:pt x="213" y="100"/>
                      </a:cubicBezTo>
                      <a:cubicBezTo>
                        <a:pt x="212" y="101"/>
                        <a:pt x="212" y="102"/>
                        <a:pt x="211" y="103"/>
                      </a:cubicBezTo>
                      <a:cubicBezTo>
                        <a:pt x="210" y="104"/>
                        <a:pt x="209" y="105"/>
                        <a:pt x="208" y="105"/>
                      </a:cubicBezTo>
                      <a:cubicBezTo>
                        <a:pt x="207" y="107"/>
                        <a:pt x="206" y="108"/>
                        <a:pt x="205" y="109"/>
                      </a:cubicBezTo>
                      <a:cubicBezTo>
                        <a:pt x="203" y="111"/>
                        <a:pt x="202" y="112"/>
                        <a:pt x="201" y="114"/>
                      </a:cubicBezTo>
                      <a:cubicBezTo>
                        <a:pt x="198" y="116"/>
                        <a:pt x="196" y="119"/>
                        <a:pt x="194" y="122"/>
                      </a:cubicBezTo>
                      <a:cubicBezTo>
                        <a:pt x="194" y="122"/>
                        <a:pt x="193" y="122"/>
                        <a:pt x="193" y="122"/>
                      </a:cubicBezTo>
                      <a:cubicBezTo>
                        <a:pt x="192" y="123"/>
                        <a:pt x="191" y="125"/>
                        <a:pt x="190" y="126"/>
                      </a:cubicBezTo>
                      <a:cubicBezTo>
                        <a:pt x="190" y="126"/>
                        <a:pt x="190" y="126"/>
                        <a:pt x="190" y="126"/>
                      </a:cubicBezTo>
                      <a:cubicBezTo>
                        <a:pt x="189" y="128"/>
                        <a:pt x="188" y="129"/>
                        <a:pt x="186" y="130"/>
                      </a:cubicBezTo>
                      <a:cubicBezTo>
                        <a:pt x="186" y="131"/>
                        <a:pt x="185" y="132"/>
                        <a:pt x="184" y="133"/>
                      </a:cubicBezTo>
                      <a:cubicBezTo>
                        <a:pt x="184" y="133"/>
                        <a:pt x="184" y="133"/>
                        <a:pt x="184" y="134"/>
                      </a:cubicBezTo>
                      <a:cubicBezTo>
                        <a:pt x="183" y="135"/>
                        <a:pt x="182" y="135"/>
                        <a:pt x="182" y="136"/>
                      </a:cubicBezTo>
                      <a:cubicBezTo>
                        <a:pt x="182" y="136"/>
                        <a:pt x="182" y="136"/>
                        <a:pt x="181" y="137"/>
                      </a:cubicBezTo>
                      <a:cubicBezTo>
                        <a:pt x="181" y="137"/>
                        <a:pt x="180" y="138"/>
                        <a:pt x="180" y="139"/>
                      </a:cubicBezTo>
                      <a:cubicBezTo>
                        <a:pt x="178" y="142"/>
                        <a:pt x="175" y="145"/>
                        <a:pt x="173" y="148"/>
                      </a:cubicBezTo>
                      <a:cubicBezTo>
                        <a:pt x="173" y="148"/>
                        <a:pt x="173" y="148"/>
                        <a:pt x="173" y="148"/>
                      </a:cubicBezTo>
                      <a:cubicBezTo>
                        <a:pt x="173" y="148"/>
                        <a:pt x="173" y="148"/>
                        <a:pt x="172" y="149"/>
                      </a:cubicBezTo>
                      <a:cubicBezTo>
                        <a:pt x="172" y="149"/>
                        <a:pt x="171" y="150"/>
                        <a:pt x="170" y="151"/>
                      </a:cubicBezTo>
                      <a:cubicBezTo>
                        <a:pt x="170" y="152"/>
                        <a:pt x="170" y="152"/>
                        <a:pt x="170" y="152"/>
                      </a:cubicBezTo>
                      <a:cubicBezTo>
                        <a:pt x="169" y="154"/>
                        <a:pt x="168" y="155"/>
                        <a:pt x="167" y="156"/>
                      </a:cubicBezTo>
                      <a:cubicBezTo>
                        <a:pt x="166" y="157"/>
                        <a:pt x="165" y="158"/>
                        <a:pt x="165" y="159"/>
                      </a:cubicBezTo>
                      <a:cubicBezTo>
                        <a:pt x="164" y="161"/>
                        <a:pt x="163" y="162"/>
                        <a:pt x="162" y="163"/>
                      </a:cubicBezTo>
                      <a:cubicBezTo>
                        <a:pt x="161" y="165"/>
                        <a:pt x="160" y="166"/>
                        <a:pt x="159" y="167"/>
                      </a:cubicBezTo>
                      <a:cubicBezTo>
                        <a:pt x="159" y="167"/>
                        <a:pt x="159" y="167"/>
                        <a:pt x="159" y="168"/>
                      </a:cubicBezTo>
                      <a:cubicBezTo>
                        <a:pt x="158" y="169"/>
                        <a:pt x="158" y="170"/>
                        <a:pt x="157" y="171"/>
                      </a:cubicBezTo>
                      <a:cubicBezTo>
                        <a:pt x="157" y="171"/>
                        <a:pt x="157" y="172"/>
                        <a:pt x="156" y="172"/>
                      </a:cubicBezTo>
                      <a:cubicBezTo>
                        <a:pt x="156" y="173"/>
                        <a:pt x="155" y="174"/>
                        <a:pt x="154" y="175"/>
                      </a:cubicBezTo>
                      <a:cubicBezTo>
                        <a:pt x="154" y="175"/>
                        <a:pt x="154" y="176"/>
                        <a:pt x="154" y="176"/>
                      </a:cubicBezTo>
                      <a:cubicBezTo>
                        <a:pt x="153" y="177"/>
                        <a:pt x="153" y="177"/>
                        <a:pt x="153" y="177"/>
                      </a:cubicBezTo>
                      <a:cubicBezTo>
                        <a:pt x="153" y="178"/>
                        <a:pt x="152" y="178"/>
                        <a:pt x="152" y="179"/>
                      </a:cubicBezTo>
                      <a:cubicBezTo>
                        <a:pt x="151" y="181"/>
                        <a:pt x="149" y="183"/>
                        <a:pt x="148" y="185"/>
                      </a:cubicBezTo>
                      <a:cubicBezTo>
                        <a:pt x="148" y="185"/>
                        <a:pt x="148" y="185"/>
                        <a:pt x="148" y="185"/>
                      </a:cubicBezTo>
                      <a:cubicBezTo>
                        <a:pt x="148" y="185"/>
                        <a:pt x="148" y="186"/>
                        <a:pt x="148" y="186"/>
                      </a:cubicBezTo>
                      <a:cubicBezTo>
                        <a:pt x="147" y="187"/>
                        <a:pt x="146" y="189"/>
                        <a:pt x="145" y="190"/>
                      </a:cubicBezTo>
                      <a:cubicBezTo>
                        <a:pt x="145" y="190"/>
                        <a:pt x="145" y="190"/>
                        <a:pt x="145" y="190"/>
                      </a:cubicBezTo>
                      <a:cubicBezTo>
                        <a:pt x="144" y="192"/>
                        <a:pt x="143" y="194"/>
                        <a:pt x="142" y="195"/>
                      </a:cubicBezTo>
                      <a:cubicBezTo>
                        <a:pt x="142" y="195"/>
                        <a:pt x="142" y="196"/>
                        <a:pt x="142" y="196"/>
                      </a:cubicBezTo>
                      <a:cubicBezTo>
                        <a:pt x="141" y="197"/>
                        <a:pt x="140" y="199"/>
                        <a:pt x="140" y="200"/>
                      </a:cubicBezTo>
                      <a:cubicBezTo>
                        <a:pt x="139" y="200"/>
                        <a:pt x="139" y="201"/>
                        <a:pt x="139" y="201"/>
                      </a:cubicBezTo>
                      <a:cubicBezTo>
                        <a:pt x="138" y="203"/>
                        <a:pt x="137" y="204"/>
                        <a:pt x="137" y="206"/>
                      </a:cubicBezTo>
                      <a:cubicBezTo>
                        <a:pt x="136" y="206"/>
                        <a:pt x="136" y="206"/>
                        <a:pt x="136" y="206"/>
                      </a:cubicBezTo>
                      <a:cubicBezTo>
                        <a:pt x="135" y="208"/>
                        <a:pt x="135" y="209"/>
                        <a:pt x="134" y="211"/>
                      </a:cubicBezTo>
                      <a:cubicBezTo>
                        <a:pt x="134" y="211"/>
                        <a:pt x="134" y="211"/>
                        <a:pt x="133" y="212"/>
                      </a:cubicBezTo>
                      <a:cubicBezTo>
                        <a:pt x="132" y="215"/>
                        <a:pt x="130" y="218"/>
                        <a:pt x="129" y="221"/>
                      </a:cubicBezTo>
                      <a:cubicBezTo>
                        <a:pt x="128" y="222"/>
                        <a:pt x="128" y="222"/>
                        <a:pt x="128" y="222"/>
                      </a:cubicBezTo>
                      <a:cubicBezTo>
                        <a:pt x="127" y="224"/>
                        <a:pt x="127" y="226"/>
                        <a:pt x="126" y="227"/>
                      </a:cubicBezTo>
                      <a:cubicBezTo>
                        <a:pt x="22" y="171"/>
                        <a:pt x="22" y="171"/>
                        <a:pt x="22" y="171"/>
                      </a:cubicBezTo>
                      <a:cubicBezTo>
                        <a:pt x="21" y="170"/>
                        <a:pt x="21" y="170"/>
                        <a:pt x="21" y="170"/>
                      </a:cubicBezTo>
                      <a:cubicBezTo>
                        <a:pt x="111" y="219"/>
                        <a:pt x="111" y="219"/>
                        <a:pt x="111" y="219"/>
                      </a:cubicBezTo>
                      <a:cubicBezTo>
                        <a:pt x="111" y="219"/>
                        <a:pt x="111" y="219"/>
                        <a:pt x="111" y="219"/>
                      </a:cubicBezTo>
                      <a:cubicBezTo>
                        <a:pt x="126" y="227"/>
                        <a:pt x="126" y="227"/>
                        <a:pt x="126" y="227"/>
                      </a:cubicBezTo>
                      <a:cubicBezTo>
                        <a:pt x="125" y="229"/>
                        <a:pt x="124" y="231"/>
                        <a:pt x="123" y="232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22" y="235"/>
                        <a:pt x="122" y="236"/>
                        <a:pt x="121" y="238"/>
                      </a:cubicBezTo>
                      <a:cubicBezTo>
                        <a:pt x="121" y="238"/>
                        <a:pt x="121" y="238"/>
                        <a:pt x="121" y="238"/>
                      </a:cubicBezTo>
                      <a:cubicBezTo>
                        <a:pt x="120" y="240"/>
                        <a:pt x="119" y="242"/>
                        <a:pt x="119" y="24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cubicBezTo>
                        <a:pt x="118" y="246"/>
                        <a:pt x="117" y="247"/>
                        <a:pt x="116" y="249"/>
                      </a:cubicBezTo>
                      <a:cubicBezTo>
                        <a:pt x="116" y="249"/>
                        <a:pt x="116" y="249"/>
                        <a:pt x="116" y="250"/>
                      </a:cubicBezTo>
                      <a:cubicBezTo>
                        <a:pt x="115" y="253"/>
                        <a:pt x="113" y="257"/>
                        <a:pt x="112" y="260"/>
                      </a:cubicBezTo>
                      <a:cubicBezTo>
                        <a:pt x="112" y="260"/>
                        <a:pt x="112" y="261"/>
                        <a:pt x="112" y="261"/>
                      </a:cubicBezTo>
                      <a:cubicBezTo>
                        <a:pt x="110" y="264"/>
                        <a:pt x="109" y="268"/>
                        <a:pt x="108" y="271"/>
                      </a:cubicBezTo>
                      <a:cubicBezTo>
                        <a:pt x="108" y="272"/>
                        <a:pt x="107" y="273"/>
                        <a:pt x="107" y="274"/>
                      </a:cubicBezTo>
                      <a:cubicBezTo>
                        <a:pt x="106" y="275"/>
                        <a:pt x="106" y="277"/>
                        <a:pt x="106" y="278"/>
                      </a:cubicBezTo>
                      <a:cubicBezTo>
                        <a:pt x="106" y="278"/>
                        <a:pt x="106" y="278"/>
                        <a:pt x="105" y="278"/>
                      </a:cubicBezTo>
                      <a:cubicBezTo>
                        <a:pt x="105" y="279"/>
                        <a:pt x="105" y="279"/>
                        <a:pt x="105" y="280"/>
                      </a:cubicBezTo>
                      <a:cubicBezTo>
                        <a:pt x="6" y="226"/>
                        <a:pt x="6" y="226"/>
                        <a:pt x="6" y="226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91" y="273"/>
                        <a:pt x="91" y="273"/>
                        <a:pt x="91" y="273"/>
                      </a:cubicBezTo>
                      <a:cubicBezTo>
                        <a:pt x="91" y="273"/>
                        <a:pt x="91" y="273"/>
                        <a:pt x="91" y="273"/>
                      </a:cubicBezTo>
                      <a:cubicBezTo>
                        <a:pt x="105" y="281"/>
                        <a:pt x="105" y="281"/>
                        <a:pt x="105" y="281"/>
                      </a:cubicBezTo>
                      <a:cubicBezTo>
                        <a:pt x="104" y="282"/>
                        <a:pt x="103" y="284"/>
                        <a:pt x="103" y="287"/>
                      </a:cubicBezTo>
                      <a:cubicBezTo>
                        <a:pt x="102" y="289"/>
                        <a:pt x="101" y="291"/>
                        <a:pt x="101" y="294"/>
                      </a:cubicBezTo>
                      <a:cubicBezTo>
                        <a:pt x="100" y="296"/>
                        <a:pt x="100" y="298"/>
                        <a:pt x="99" y="301"/>
                      </a:cubicBezTo>
                      <a:cubicBezTo>
                        <a:pt x="98" y="303"/>
                        <a:pt x="98" y="305"/>
                        <a:pt x="97" y="307"/>
                      </a:cubicBezTo>
                      <a:cubicBezTo>
                        <a:pt x="96" y="309"/>
                        <a:pt x="96" y="311"/>
                        <a:pt x="95" y="314"/>
                      </a:cubicBezTo>
                      <a:cubicBezTo>
                        <a:pt x="95" y="316"/>
                        <a:pt x="94" y="318"/>
                        <a:pt x="94" y="321"/>
                      </a:cubicBezTo>
                      <a:cubicBezTo>
                        <a:pt x="93" y="323"/>
                        <a:pt x="93" y="325"/>
                        <a:pt x="92" y="328"/>
                      </a:cubicBezTo>
                      <a:cubicBezTo>
                        <a:pt x="91" y="332"/>
                        <a:pt x="90" y="336"/>
                        <a:pt x="90" y="342"/>
                      </a:cubicBezTo>
                      <a:cubicBezTo>
                        <a:pt x="89" y="344"/>
                        <a:pt x="89" y="346"/>
                        <a:pt x="88" y="349"/>
                      </a:cubicBezTo>
                      <a:cubicBezTo>
                        <a:pt x="88" y="351"/>
                        <a:pt x="88" y="353"/>
                        <a:pt x="87" y="355"/>
                      </a:cubicBezTo>
                      <a:cubicBezTo>
                        <a:pt x="87" y="357"/>
                        <a:pt x="87" y="359"/>
                        <a:pt x="87" y="362"/>
                      </a:cubicBezTo>
                      <a:cubicBezTo>
                        <a:pt x="86" y="364"/>
                        <a:pt x="86" y="366"/>
                        <a:pt x="86" y="368"/>
                      </a:cubicBezTo>
                      <a:cubicBezTo>
                        <a:pt x="86" y="369"/>
                        <a:pt x="86" y="369"/>
                        <a:pt x="86" y="370"/>
                      </a:cubicBezTo>
                      <a:cubicBezTo>
                        <a:pt x="86" y="372"/>
                        <a:pt x="85" y="374"/>
                        <a:pt x="85" y="376"/>
                      </a:cubicBezTo>
                      <a:cubicBezTo>
                        <a:pt x="85" y="378"/>
                        <a:pt x="85" y="380"/>
                        <a:pt x="85" y="383"/>
                      </a:cubicBezTo>
                      <a:cubicBezTo>
                        <a:pt x="84" y="385"/>
                        <a:pt x="84" y="387"/>
                        <a:pt x="84" y="389"/>
                      </a:cubicBezTo>
                      <a:cubicBezTo>
                        <a:pt x="84" y="390"/>
                        <a:pt x="84" y="391"/>
                        <a:pt x="84" y="392"/>
                      </a:cubicBezTo>
                      <a:cubicBezTo>
                        <a:pt x="84" y="393"/>
                        <a:pt x="84" y="395"/>
                        <a:pt x="84" y="396"/>
                      </a:cubicBezTo>
                      <a:cubicBezTo>
                        <a:pt x="84" y="397"/>
                        <a:pt x="84" y="399"/>
                        <a:pt x="84" y="400"/>
                      </a:cubicBezTo>
                      <a:cubicBezTo>
                        <a:pt x="84" y="402"/>
                        <a:pt x="84" y="403"/>
                        <a:pt x="84" y="404"/>
                      </a:cubicBezTo>
                      <a:cubicBezTo>
                        <a:pt x="84" y="406"/>
                        <a:pt x="84" y="407"/>
                        <a:pt x="84" y="408"/>
                      </a:cubicBezTo>
                      <a:cubicBezTo>
                        <a:pt x="83" y="474"/>
                        <a:pt x="100" y="530"/>
                        <a:pt x="129" y="572"/>
                      </a:cubicBezTo>
                      <a:cubicBezTo>
                        <a:pt x="129" y="572"/>
                        <a:pt x="129" y="572"/>
                        <a:pt x="129" y="572"/>
                      </a:cubicBezTo>
                      <a:cubicBezTo>
                        <a:pt x="140" y="587"/>
                        <a:pt x="152" y="601"/>
                        <a:pt x="165" y="612"/>
                      </a:cubicBezTo>
                      <a:cubicBezTo>
                        <a:pt x="165" y="612"/>
                        <a:pt x="165" y="613"/>
                        <a:pt x="166" y="613"/>
                      </a:cubicBezTo>
                      <a:cubicBezTo>
                        <a:pt x="169" y="615"/>
                        <a:pt x="172" y="618"/>
                        <a:pt x="175" y="620"/>
                      </a:cubicBezTo>
                      <a:cubicBezTo>
                        <a:pt x="176" y="621"/>
                        <a:pt x="176" y="621"/>
                        <a:pt x="176" y="621"/>
                      </a:cubicBezTo>
                      <a:cubicBezTo>
                        <a:pt x="180" y="623"/>
                        <a:pt x="183" y="626"/>
                        <a:pt x="186" y="628"/>
                      </a:cubicBezTo>
                      <a:cubicBezTo>
                        <a:pt x="187" y="628"/>
                        <a:pt x="187" y="628"/>
                        <a:pt x="188" y="629"/>
                      </a:cubicBezTo>
                      <a:cubicBezTo>
                        <a:pt x="195" y="633"/>
                        <a:pt x="202" y="637"/>
                        <a:pt x="210" y="641"/>
                      </a:cubicBezTo>
                      <a:cubicBezTo>
                        <a:pt x="301" y="681"/>
                        <a:pt x="301" y="681"/>
                        <a:pt x="301" y="681"/>
                      </a:cubicBezTo>
                      <a:cubicBezTo>
                        <a:pt x="297" y="679"/>
                        <a:pt x="293" y="677"/>
                        <a:pt x="289" y="675"/>
                      </a:cubicBezTo>
                      <a:cubicBezTo>
                        <a:pt x="288" y="675"/>
                        <a:pt x="286" y="674"/>
                        <a:pt x="285" y="673"/>
                      </a:cubicBezTo>
                      <a:cubicBezTo>
                        <a:pt x="283" y="671"/>
                        <a:pt x="280" y="670"/>
                        <a:pt x="278" y="668"/>
                      </a:cubicBezTo>
                      <a:cubicBezTo>
                        <a:pt x="276" y="667"/>
                        <a:pt x="275" y="666"/>
                        <a:pt x="273" y="665"/>
                      </a:cubicBezTo>
                      <a:cubicBezTo>
                        <a:pt x="271" y="664"/>
                        <a:pt x="269" y="662"/>
                        <a:pt x="267" y="661"/>
                      </a:cubicBezTo>
                      <a:cubicBezTo>
                        <a:pt x="265" y="659"/>
                        <a:pt x="264" y="658"/>
                        <a:pt x="263" y="657"/>
                      </a:cubicBezTo>
                      <a:cubicBezTo>
                        <a:pt x="260" y="656"/>
                        <a:pt x="258" y="654"/>
                        <a:pt x="256" y="652"/>
                      </a:cubicBezTo>
                      <a:cubicBezTo>
                        <a:pt x="254" y="650"/>
                        <a:pt x="252" y="648"/>
                        <a:pt x="250" y="647"/>
                      </a:cubicBezTo>
                      <a:cubicBezTo>
                        <a:pt x="249" y="645"/>
                        <a:pt x="248" y="644"/>
                        <a:pt x="246" y="643"/>
                      </a:cubicBezTo>
                      <a:cubicBezTo>
                        <a:pt x="244" y="641"/>
                        <a:pt x="242" y="639"/>
                        <a:pt x="240" y="636"/>
                      </a:cubicBezTo>
                      <a:cubicBezTo>
                        <a:pt x="240" y="636"/>
                        <a:pt x="240" y="636"/>
                        <a:pt x="240" y="636"/>
                      </a:cubicBezTo>
                      <a:cubicBezTo>
                        <a:pt x="237" y="633"/>
                        <a:pt x="234" y="630"/>
                        <a:pt x="232" y="626"/>
                      </a:cubicBezTo>
                      <a:cubicBezTo>
                        <a:pt x="231" y="626"/>
                        <a:pt x="231" y="626"/>
                        <a:pt x="231" y="626"/>
                      </a:cubicBezTo>
                      <a:cubicBezTo>
                        <a:pt x="229" y="622"/>
                        <a:pt x="226" y="619"/>
                        <a:pt x="224" y="616"/>
                      </a:cubicBezTo>
                      <a:cubicBezTo>
                        <a:pt x="223" y="615"/>
                        <a:pt x="223" y="615"/>
                        <a:pt x="223" y="615"/>
                      </a:cubicBezTo>
                      <a:cubicBezTo>
                        <a:pt x="221" y="611"/>
                        <a:pt x="218" y="608"/>
                        <a:pt x="216" y="604"/>
                      </a:cubicBezTo>
                      <a:cubicBezTo>
                        <a:pt x="216" y="604"/>
                        <a:pt x="216" y="604"/>
                        <a:pt x="216" y="604"/>
                      </a:cubicBezTo>
                      <a:cubicBezTo>
                        <a:pt x="214" y="600"/>
                        <a:pt x="211" y="596"/>
                        <a:pt x="209" y="592"/>
                      </a:cubicBezTo>
                      <a:cubicBezTo>
                        <a:pt x="209" y="592"/>
                        <a:pt x="209" y="592"/>
                        <a:pt x="209" y="592"/>
                      </a:cubicBezTo>
                      <a:cubicBezTo>
                        <a:pt x="207" y="588"/>
                        <a:pt x="205" y="584"/>
                        <a:pt x="203" y="579"/>
                      </a:cubicBezTo>
                      <a:cubicBezTo>
                        <a:pt x="203" y="579"/>
                        <a:pt x="203" y="579"/>
                        <a:pt x="203" y="579"/>
                      </a:cubicBezTo>
                      <a:cubicBezTo>
                        <a:pt x="201" y="575"/>
                        <a:pt x="199" y="571"/>
                        <a:pt x="197" y="566"/>
                      </a:cubicBezTo>
                      <a:cubicBezTo>
                        <a:pt x="197" y="566"/>
                        <a:pt x="197" y="566"/>
                        <a:pt x="197" y="566"/>
                      </a:cubicBezTo>
                      <a:cubicBezTo>
                        <a:pt x="195" y="561"/>
                        <a:pt x="194" y="557"/>
                        <a:pt x="192" y="552"/>
                      </a:cubicBezTo>
                      <a:cubicBezTo>
                        <a:pt x="192" y="552"/>
                        <a:pt x="192" y="552"/>
                        <a:pt x="192" y="552"/>
                      </a:cubicBezTo>
                      <a:cubicBezTo>
                        <a:pt x="191" y="547"/>
                        <a:pt x="189" y="543"/>
                        <a:pt x="188" y="538"/>
                      </a:cubicBezTo>
                      <a:cubicBezTo>
                        <a:pt x="188" y="538"/>
                        <a:pt x="188" y="538"/>
                        <a:pt x="188" y="538"/>
                      </a:cubicBezTo>
                      <a:cubicBezTo>
                        <a:pt x="188" y="538"/>
                        <a:pt x="188" y="537"/>
                        <a:pt x="188" y="537"/>
                      </a:cubicBezTo>
                      <a:cubicBezTo>
                        <a:pt x="186" y="533"/>
                        <a:pt x="185" y="528"/>
                        <a:pt x="184" y="523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83" y="518"/>
                        <a:pt x="182" y="513"/>
                        <a:pt x="181" y="508"/>
                      </a:cubicBezTo>
                      <a:cubicBezTo>
                        <a:pt x="181" y="507"/>
                        <a:pt x="181" y="507"/>
                        <a:pt x="181" y="507"/>
                      </a:cubicBezTo>
                      <a:cubicBezTo>
                        <a:pt x="180" y="502"/>
                        <a:pt x="180" y="497"/>
                        <a:pt x="179" y="491"/>
                      </a:cubicBezTo>
                      <a:cubicBezTo>
                        <a:pt x="179" y="491"/>
                        <a:pt x="179" y="491"/>
                        <a:pt x="179" y="491"/>
                      </a:cubicBezTo>
                      <a:cubicBezTo>
                        <a:pt x="179" y="491"/>
                        <a:pt x="179" y="490"/>
                        <a:pt x="179" y="490"/>
                      </a:cubicBezTo>
                      <a:cubicBezTo>
                        <a:pt x="179" y="489"/>
                        <a:pt x="179" y="487"/>
                        <a:pt x="178" y="486"/>
                      </a:cubicBezTo>
                      <a:cubicBezTo>
                        <a:pt x="178" y="484"/>
                        <a:pt x="178" y="481"/>
                        <a:pt x="178" y="479"/>
                      </a:cubicBezTo>
                      <a:cubicBezTo>
                        <a:pt x="178" y="479"/>
                        <a:pt x="178" y="479"/>
                        <a:pt x="178" y="479"/>
                      </a:cubicBezTo>
                      <a:cubicBezTo>
                        <a:pt x="178" y="478"/>
                        <a:pt x="178" y="477"/>
                        <a:pt x="178" y="476"/>
                      </a:cubicBezTo>
                      <a:cubicBezTo>
                        <a:pt x="178" y="475"/>
                        <a:pt x="178" y="475"/>
                        <a:pt x="178" y="475"/>
                      </a:cubicBezTo>
                      <a:cubicBezTo>
                        <a:pt x="178" y="475"/>
                        <a:pt x="178" y="475"/>
                        <a:pt x="178" y="475"/>
                      </a:cubicBezTo>
                      <a:cubicBezTo>
                        <a:pt x="178" y="474"/>
                        <a:pt x="178" y="474"/>
                        <a:pt x="178" y="474"/>
                      </a:cubicBezTo>
                      <a:cubicBezTo>
                        <a:pt x="178" y="474"/>
                        <a:pt x="178" y="474"/>
                        <a:pt x="177" y="473"/>
                      </a:cubicBezTo>
                      <a:cubicBezTo>
                        <a:pt x="177" y="473"/>
                        <a:pt x="177" y="473"/>
                        <a:pt x="177" y="473"/>
                      </a:cubicBezTo>
                      <a:cubicBezTo>
                        <a:pt x="177" y="472"/>
                        <a:pt x="177" y="472"/>
                        <a:pt x="177" y="471"/>
                      </a:cubicBezTo>
                      <a:cubicBezTo>
                        <a:pt x="177" y="471"/>
                        <a:pt x="177" y="471"/>
                        <a:pt x="177" y="471"/>
                      </a:cubicBezTo>
                      <a:cubicBezTo>
                        <a:pt x="177" y="470"/>
                        <a:pt x="177" y="469"/>
                        <a:pt x="177" y="468"/>
                      </a:cubicBezTo>
                      <a:cubicBezTo>
                        <a:pt x="177" y="468"/>
                        <a:pt x="177" y="468"/>
                        <a:pt x="177" y="468"/>
                      </a:cubicBezTo>
                      <a:cubicBezTo>
                        <a:pt x="177" y="468"/>
                        <a:pt x="177" y="467"/>
                        <a:pt x="177" y="466"/>
                      </a:cubicBezTo>
                      <a:cubicBezTo>
                        <a:pt x="177" y="466"/>
                        <a:pt x="177" y="466"/>
                        <a:pt x="177" y="466"/>
                      </a:cubicBezTo>
                      <a:cubicBezTo>
                        <a:pt x="177" y="465"/>
                        <a:pt x="177" y="465"/>
                        <a:pt x="177" y="464"/>
                      </a:cubicBezTo>
                      <a:cubicBezTo>
                        <a:pt x="177" y="463"/>
                        <a:pt x="177" y="462"/>
                        <a:pt x="177" y="460"/>
                      </a:cubicBezTo>
                      <a:cubicBezTo>
                        <a:pt x="177" y="460"/>
                        <a:pt x="177" y="460"/>
                        <a:pt x="177" y="460"/>
                      </a:cubicBezTo>
                      <a:cubicBezTo>
                        <a:pt x="177" y="459"/>
                        <a:pt x="177" y="459"/>
                        <a:pt x="177" y="459"/>
                      </a:cubicBezTo>
                      <a:cubicBezTo>
                        <a:pt x="177" y="459"/>
                        <a:pt x="177" y="459"/>
                        <a:pt x="177" y="459"/>
                      </a:cubicBezTo>
                      <a:cubicBezTo>
                        <a:pt x="177" y="459"/>
                        <a:pt x="177" y="458"/>
                        <a:pt x="177" y="458"/>
                      </a:cubicBezTo>
                      <a:cubicBezTo>
                        <a:pt x="177" y="458"/>
                        <a:pt x="177" y="458"/>
                        <a:pt x="177" y="457"/>
                      </a:cubicBezTo>
                      <a:cubicBezTo>
                        <a:pt x="177" y="457"/>
                        <a:pt x="177" y="456"/>
                        <a:pt x="177" y="455"/>
                      </a:cubicBezTo>
                      <a:cubicBezTo>
                        <a:pt x="177" y="454"/>
                        <a:pt x="177" y="454"/>
                        <a:pt x="177" y="453"/>
                      </a:cubicBezTo>
                      <a:cubicBezTo>
                        <a:pt x="177" y="453"/>
                        <a:pt x="177" y="452"/>
                        <a:pt x="177" y="452"/>
                      </a:cubicBezTo>
                      <a:cubicBezTo>
                        <a:pt x="177" y="451"/>
                        <a:pt x="177" y="451"/>
                        <a:pt x="177" y="450"/>
                      </a:cubicBezTo>
                      <a:cubicBezTo>
                        <a:pt x="177" y="450"/>
                        <a:pt x="177" y="450"/>
                        <a:pt x="177" y="450"/>
                      </a:cubicBezTo>
                      <a:cubicBezTo>
                        <a:pt x="177" y="447"/>
                        <a:pt x="177" y="443"/>
                        <a:pt x="177" y="440"/>
                      </a:cubicBezTo>
                      <a:cubicBezTo>
                        <a:pt x="177" y="440"/>
                        <a:pt x="177" y="440"/>
                        <a:pt x="177" y="439"/>
                      </a:cubicBezTo>
                      <a:cubicBezTo>
                        <a:pt x="177" y="436"/>
                        <a:pt x="177" y="433"/>
                        <a:pt x="177" y="430"/>
                      </a:cubicBezTo>
                      <a:cubicBezTo>
                        <a:pt x="177" y="430"/>
                        <a:pt x="177" y="429"/>
                        <a:pt x="177" y="429"/>
                      </a:cubicBezTo>
                      <a:cubicBezTo>
                        <a:pt x="178" y="426"/>
                        <a:pt x="178" y="423"/>
                        <a:pt x="178" y="420"/>
                      </a:cubicBezTo>
                      <a:cubicBezTo>
                        <a:pt x="178" y="419"/>
                        <a:pt x="178" y="419"/>
                        <a:pt x="178" y="419"/>
                      </a:cubicBezTo>
                      <a:cubicBezTo>
                        <a:pt x="179" y="416"/>
                        <a:pt x="179" y="412"/>
                        <a:pt x="179" y="409"/>
                      </a:cubicBezTo>
                      <a:cubicBezTo>
                        <a:pt x="179" y="409"/>
                        <a:pt x="179" y="409"/>
                        <a:pt x="179" y="409"/>
                      </a:cubicBezTo>
                      <a:cubicBezTo>
                        <a:pt x="183" y="380"/>
                        <a:pt x="185" y="369"/>
                        <a:pt x="187" y="361"/>
                      </a:cubicBezTo>
                      <a:cubicBezTo>
                        <a:pt x="188" y="360"/>
                        <a:pt x="188" y="358"/>
                        <a:pt x="188" y="357"/>
                      </a:cubicBezTo>
                      <a:cubicBezTo>
                        <a:pt x="193" y="338"/>
                        <a:pt x="196" y="328"/>
                        <a:pt x="199" y="320"/>
                      </a:cubicBezTo>
                      <a:cubicBezTo>
                        <a:pt x="199" y="319"/>
                        <a:pt x="199" y="318"/>
                        <a:pt x="200" y="317"/>
                      </a:cubicBezTo>
                      <a:cubicBezTo>
                        <a:pt x="200" y="316"/>
                        <a:pt x="200" y="316"/>
                        <a:pt x="200" y="316"/>
                      </a:cubicBezTo>
                      <a:cubicBezTo>
                        <a:pt x="201" y="312"/>
                        <a:pt x="203" y="308"/>
                        <a:pt x="204" y="305"/>
                      </a:cubicBezTo>
                      <a:cubicBezTo>
                        <a:pt x="205" y="303"/>
                        <a:pt x="205" y="302"/>
                        <a:pt x="205" y="301"/>
                      </a:cubicBezTo>
                      <a:cubicBezTo>
                        <a:pt x="206" y="299"/>
                        <a:pt x="207" y="296"/>
                        <a:pt x="208" y="294"/>
                      </a:cubicBezTo>
                      <a:cubicBezTo>
                        <a:pt x="209" y="292"/>
                        <a:pt x="209" y="291"/>
                        <a:pt x="210" y="290"/>
                      </a:cubicBezTo>
                      <a:cubicBezTo>
                        <a:pt x="211" y="287"/>
                        <a:pt x="212" y="285"/>
                        <a:pt x="213" y="282"/>
                      </a:cubicBezTo>
                      <a:cubicBezTo>
                        <a:pt x="213" y="281"/>
                        <a:pt x="214" y="280"/>
                        <a:pt x="214" y="279"/>
                      </a:cubicBezTo>
                      <a:cubicBezTo>
                        <a:pt x="216" y="276"/>
                        <a:pt x="217" y="272"/>
                        <a:pt x="219" y="269"/>
                      </a:cubicBezTo>
                      <a:cubicBezTo>
                        <a:pt x="219" y="269"/>
                        <a:pt x="219" y="269"/>
                        <a:pt x="219" y="269"/>
                      </a:cubicBezTo>
                      <a:cubicBezTo>
                        <a:pt x="220" y="266"/>
                        <a:pt x="222" y="263"/>
                        <a:pt x="224" y="260"/>
                      </a:cubicBezTo>
                      <a:cubicBezTo>
                        <a:pt x="224" y="258"/>
                        <a:pt x="225" y="257"/>
                        <a:pt x="225" y="256"/>
                      </a:cubicBezTo>
                      <a:cubicBezTo>
                        <a:pt x="226" y="255"/>
                        <a:pt x="226" y="255"/>
                        <a:pt x="226" y="254"/>
                      </a:cubicBezTo>
                      <a:cubicBezTo>
                        <a:pt x="228" y="251"/>
                        <a:pt x="229" y="249"/>
                        <a:pt x="230" y="246"/>
                      </a:cubicBezTo>
                      <a:cubicBezTo>
                        <a:pt x="231" y="245"/>
                        <a:pt x="231" y="245"/>
                        <a:pt x="232" y="244"/>
                      </a:cubicBezTo>
                      <a:cubicBezTo>
                        <a:pt x="235" y="238"/>
                        <a:pt x="238" y="232"/>
                        <a:pt x="241" y="227"/>
                      </a:cubicBezTo>
                      <a:cubicBezTo>
                        <a:pt x="245" y="221"/>
                        <a:pt x="248" y="216"/>
                        <a:pt x="252" y="210"/>
                      </a:cubicBezTo>
                      <a:cubicBezTo>
                        <a:pt x="252" y="210"/>
                        <a:pt x="252" y="210"/>
                        <a:pt x="252" y="210"/>
                      </a:cubicBezTo>
                      <a:cubicBezTo>
                        <a:pt x="252" y="210"/>
                        <a:pt x="252" y="210"/>
                        <a:pt x="252" y="209"/>
                      </a:cubicBezTo>
                      <a:cubicBezTo>
                        <a:pt x="253" y="209"/>
                        <a:pt x="253" y="209"/>
                        <a:pt x="253" y="208"/>
                      </a:cubicBezTo>
                      <a:cubicBezTo>
                        <a:pt x="253" y="208"/>
                        <a:pt x="253" y="208"/>
                        <a:pt x="253" y="208"/>
                      </a:cubicBezTo>
                      <a:cubicBezTo>
                        <a:pt x="255" y="206"/>
                        <a:pt x="256" y="204"/>
                        <a:pt x="257" y="203"/>
                      </a:cubicBezTo>
                      <a:cubicBezTo>
                        <a:pt x="257" y="203"/>
                        <a:pt x="257" y="202"/>
                        <a:pt x="258" y="201"/>
                      </a:cubicBezTo>
                      <a:cubicBezTo>
                        <a:pt x="259" y="200"/>
                        <a:pt x="259" y="199"/>
                        <a:pt x="260" y="198"/>
                      </a:cubicBezTo>
                      <a:cubicBezTo>
                        <a:pt x="260" y="198"/>
                        <a:pt x="261" y="197"/>
                        <a:pt x="261" y="197"/>
                      </a:cubicBezTo>
                      <a:cubicBezTo>
                        <a:pt x="261" y="196"/>
                        <a:pt x="262" y="196"/>
                        <a:pt x="262" y="195"/>
                      </a:cubicBezTo>
                      <a:cubicBezTo>
                        <a:pt x="262" y="195"/>
                        <a:pt x="263" y="194"/>
                        <a:pt x="263" y="194"/>
                      </a:cubicBezTo>
                      <a:cubicBezTo>
                        <a:pt x="263" y="194"/>
                        <a:pt x="263" y="193"/>
                        <a:pt x="264" y="193"/>
                      </a:cubicBezTo>
                      <a:cubicBezTo>
                        <a:pt x="264" y="192"/>
                        <a:pt x="265" y="191"/>
                        <a:pt x="266" y="190"/>
                      </a:cubicBezTo>
                      <a:cubicBezTo>
                        <a:pt x="266" y="190"/>
                        <a:pt x="266" y="190"/>
                        <a:pt x="266" y="190"/>
                      </a:cubicBezTo>
                      <a:cubicBezTo>
                        <a:pt x="270" y="185"/>
                        <a:pt x="273" y="180"/>
                        <a:pt x="277" y="175"/>
                      </a:cubicBezTo>
                      <a:cubicBezTo>
                        <a:pt x="277" y="175"/>
                        <a:pt x="277" y="175"/>
                        <a:pt x="277" y="175"/>
                      </a:cubicBezTo>
                      <a:cubicBezTo>
                        <a:pt x="281" y="171"/>
                        <a:pt x="285" y="166"/>
                        <a:pt x="288" y="162"/>
                      </a:cubicBezTo>
                      <a:cubicBezTo>
                        <a:pt x="289" y="162"/>
                        <a:pt x="289" y="162"/>
                        <a:pt x="289" y="161"/>
                      </a:cubicBezTo>
                      <a:cubicBezTo>
                        <a:pt x="290" y="160"/>
                        <a:pt x="290" y="159"/>
                        <a:pt x="291" y="158"/>
                      </a:cubicBezTo>
                      <a:cubicBezTo>
                        <a:pt x="293" y="157"/>
                        <a:pt x="294" y="155"/>
                        <a:pt x="296" y="153"/>
                      </a:cubicBezTo>
                      <a:cubicBezTo>
                        <a:pt x="296" y="153"/>
                        <a:pt x="296" y="153"/>
                        <a:pt x="297" y="152"/>
                      </a:cubicBezTo>
                      <a:cubicBezTo>
                        <a:pt x="298" y="151"/>
                        <a:pt x="299" y="149"/>
                        <a:pt x="301" y="148"/>
                      </a:cubicBezTo>
                      <a:cubicBezTo>
                        <a:pt x="301" y="148"/>
                        <a:pt x="301" y="148"/>
                        <a:pt x="301" y="148"/>
                      </a:cubicBezTo>
                      <a:cubicBezTo>
                        <a:pt x="302" y="147"/>
                        <a:pt x="302" y="146"/>
                        <a:pt x="303" y="146"/>
                      </a:cubicBezTo>
                      <a:cubicBezTo>
                        <a:pt x="303" y="146"/>
                        <a:pt x="303" y="146"/>
                        <a:pt x="303" y="146"/>
                      </a:cubicBezTo>
                      <a:cubicBezTo>
                        <a:pt x="304" y="145"/>
                        <a:pt x="305" y="144"/>
                        <a:pt x="306" y="143"/>
                      </a:cubicBezTo>
                      <a:cubicBezTo>
                        <a:pt x="306" y="143"/>
                        <a:pt x="306" y="143"/>
                        <a:pt x="306" y="142"/>
                      </a:cubicBezTo>
                      <a:cubicBezTo>
                        <a:pt x="307" y="141"/>
                        <a:pt x="309" y="140"/>
                        <a:pt x="310" y="138"/>
                      </a:cubicBezTo>
                      <a:cubicBezTo>
                        <a:pt x="310" y="138"/>
                        <a:pt x="310" y="138"/>
                        <a:pt x="310" y="138"/>
                      </a:cubicBezTo>
                      <a:cubicBezTo>
                        <a:pt x="310" y="138"/>
                        <a:pt x="310" y="138"/>
                        <a:pt x="310" y="138"/>
                      </a:cubicBezTo>
                      <a:cubicBezTo>
                        <a:pt x="311" y="138"/>
                        <a:pt x="312" y="137"/>
                        <a:pt x="312" y="136"/>
                      </a:cubicBezTo>
                      <a:cubicBezTo>
                        <a:pt x="313" y="136"/>
                        <a:pt x="314" y="135"/>
                        <a:pt x="314" y="135"/>
                      </a:cubicBezTo>
                      <a:cubicBezTo>
                        <a:pt x="315" y="133"/>
                        <a:pt x="316" y="133"/>
                        <a:pt x="316" y="132"/>
                      </a:cubicBezTo>
                      <a:cubicBezTo>
                        <a:pt x="317" y="132"/>
                        <a:pt x="317" y="132"/>
                        <a:pt x="318" y="131"/>
                      </a:cubicBezTo>
                      <a:cubicBezTo>
                        <a:pt x="318" y="131"/>
                        <a:pt x="318" y="131"/>
                        <a:pt x="318" y="131"/>
                      </a:cubicBezTo>
                      <a:cubicBezTo>
                        <a:pt x="320" y="129"/>
                        <a:pt x="321" y="128"/>
                        <a:pt x="322" y="127"/>
                      </a:cubicBezTo>
                      <a:cubicBezTo>
                        <a:pt x="322" y="127"/>
                        <a:pt x="322" y="127"/>
                        <a:pt x="323" y="126"/>
                      </a:cubicBezTo>
                      <a:cubicBezTo>
                        <a:pt x="323" y="126"/>
                        <a:pt x="323" y="126"/>
                        <a:pt x="323" y="126"/>
                      </a:cubicBezTo>
                      <a:cubicBezTo>
                        <a:pt x="323" y="126"/>
                        <a:pt x="323" y="126"/>
                        <a:pt x="323" y="126"/>
                      </a:cubicBezTo>
                      <a:cubicBezTo>
                        <a:pt x="323" y="126"/>
                        <a:pt x="324" y="126"/>
                        <a:pt x="324" y="126"/>
                      </a:cubicBezTo>
                      <a:cubicBezTo>
                        <a:pt x="324" y="125"/>
                        <a:pt x="324" y="125"/>
                        <a:pt x="324" y="125"/>
                      </a:cubicBezTo>
                      <a:cubicBezTo>
                        <a:pt x="325" y="125"/>
                        <a:pt x="325" y="125"/>
                        <a:pt x="325" y="125"/>
                      </a:cubicBezTo>
                      <a:cubicBezTo>
                        <a:pt x="325" y="124"/>
                        <a:pt x="325" y="124"/>
                        <a:pt x="325" y="124"/>
                      </a:cubicBezTo>
                      <a:cubicBezTo>
                        <a:pt x="325" y="124"/>
                        <a:pt x="325" y="124"/>
                        <a:pt x="325" y="124"/>
                      </a:cubicBezTo>
                      <a:cubicBezTo>
                        <a:pt x="326" y="124"/>
                        <a:pt x="326" y="123"/>
                        <a:pt x="326" y="123"/>
                      </a:cubicBezTo>
                      <a:cubicBezTo>
                        <a:pt x="327" y="123"/>
                        <a:pt x="327" y="123"/>
                        <a:pt x="327" y="122"/>
                      </a:cubicBezTo>
                      <a:cubicBezTo>
                        <a:pt x="327" y="122"/>
                        <a:pt x="327" y="122"/>
                        <a:pt x="327" y="122"/>
                      </a:cubicBezTo>
                      <a:cubicBezTo>
                        <a:pt x="327" y="122"/>
                        <a:pt x="327" y="122"/>
                        <a:pt x="327" y="122"/>
                      </a:cubicBezTo>
                      <a:cubicBezTo>
                        <a:pt x="330" y="119"/>
                        <a:pt x="334" y="117"/>
                        <a:pt x="337" y="114"/>
                      </a:cubicBezTo>
                      <a:cubicBezTo>
                        <a:pt x="338" y="113"/>
                        <a:pt x="339" y="112"/>
                        <a:pt x="340" y="111"/>
                      </a:cubicBezTo>
                      <a:cubicBezTo>
                        <a:pt x="342" y="110"/>
                        <a:pt x="345" y="108"/>
                        <a:pt x="347" y="106"/>
                      </a:cubicBezTo>
                      <a:cubicBezTo>
                        <a:pt x="348" y="105"/>
                        <a:pt x="350" y="104"/>
                        <a:pt x="351" y="103"/>
                      </a:cubicBezTo>
                      <a:cubicBezTo>
                        <a:pt x="353" y="101"/>
                        <a:pt x="355" y="100"/>
                        <a:pt x="358" y="98"/>
                      </a:cubicBezTo>
                      <a:cubicBezTo>
                        <a:pt x="359" y="97"/>
                        <a:pt x="360" y="96"/>
                        <a:pt x="361" y="96"/>
                      </a:cubicBezTo>
                      <a:cubicBezTo>
                        <a:pt x="365" y="93"/>
                        <a:pt x="368" y="91"/>
                        <a:pt x="372" y="89"/>
                      </a:cubicBezTo>
                      <a:cubicBezTo>
                        <a:pt x="372" y="89"/>
                        <a:pt x="372" y="89"/>
                        <a:pt x="372" y="89"/>
                      </a:cubicBezTo>
                      <a:cubicBezTo>
                        <a:pt x="372" y="89"/>
                        <a:pt x="372" y="89"/>
                        <a:pt x="372" y="88"/>
                      </a:cubicBezTo>
                      <a:cubicBezTo>
                        <a:pt x="375" y="86"/>
                        <a:pt x="379" y="84"/>
                        <a:pt x="382" y="82"/>
                      </a:cubicBezTo>
                      <a:cubicBezTo>
                        <a:pt x="384" y="81"/>
                        <a:pt x="385" y="80"/>
                        <a:pt x="386" y="80"/>
                      </a:cubicBezTo>
                      <a:cubicBezTo>
                        <a:pt x="388" y="78"/>
                        <a:pt x="391" y="77"/>
                        <a:pt x="394" y="75"/>
                      </a:cubicBezTo>
                      <a:cubicBezTo>
                        <a:pt x="395" y="75"/>
                        <a:pt x="396" y="74"/>
                        <a:pt x="397" y="73"/>
                      </a:cubicBezTo>
                      <a:cubicBezTo>
                        <a:pt x="400" y="72"/>
                        <a:pt x="403" y="70"/>
                        <a:pt x="406" y="69"/>
                      </a:cubicBezTo>
                      <a:cubicBezTo>
                        <a:pt x="407" y="69"/>
                        <a:pt x="408" y="68"/>
                        <a:pt x="409" y="68"/>
                      </a:cubicBezTo>
                      <a:cubicBezTo>
                        <a:pt x="413" y="66"/>
                        <a:pt x="417" y="64"/>
                        <a:pt x="421" y="62"/>
                      </a:cubicBezTo>
                      <a:cubicBezTo>
                        <a:pt x="421" y="62"/>
                        <a:pt x="421" y="62"/>
                        <a:pt x="421" y="62"/>
                      </a:cubicBezTo>
                      <a:cubicBezTo>
                        <a:pt x="421" y="62"/>
                        <a:pt x="421" y="62"/>
                        <a:pt x="421" y="62"/>
                      </a:cubicBezTo>
                      <a:cubicBezTo>
                        <a:pt x="422" y="62"/>
                        <a:pt x="422" y="62"/>
                        <a:pt x="423" y="61"/>
                      </a:cubicBezTo>
                      <a:cubicBezTo>
                        <a:pt x="424" y="61"/>
                        <a:pt x="425" y="61"/>
                        <a:pt x="425" y="61"/>
                      </a:cubicBezTo>
                      <a:cubicBezTo>
                        <a:pt x="425" y="60"/>
                        <a:pt x="426" y="60"/>
                        <a:pt x="426" y="60"/>
                      </a:cubicBezTo>
                      <a:cubicBezTo>
                        <a:pt x="426" y="60"/>
                        <a:pt x="426" y="60"/>
                        <a:pt x="426" y="60"/>
                      </a:cubicBezTo>
                      <a:cubicBezTo>
                        <a:pt x="426" y="60"/>
                        <a:pt x="426" y="60"/>
                        <a:pt x="426" y="60"/>
                      </a:cubicBezTo>
                      <a:cubicBezTo>
                        <a:pt x="426" y="60"/>
                        <a:pt x="427" y="60"/>
                        <a:pt x="427" y="60"/>
                      </a:cubicBezTo>
                      <a:cubicBezTo>
                        <a:pt x="427" y="60"/>
                        <a:pt x="427" y="60"/>
                        <a:pt x="428" y="60"/>
                      </a:cubicBezTo>
                      <a:cubicBezTo>
                        <a:pt x="428" y="59"/>
                        <a:pt x="428" y="59"/>
                        <a:pt x="428" y="59"/>
                      </a:cubicBezTo>
                      <a:cubicBezTo>
                        <a:pt x="428" y="59"/>
                        <a:pt x="428" y="59"/>
                        <a:pt x="428" y="59"/>
                      </a:cubicBezTo>
                      <a:cubicBezTo>
                        <a:pt x="429" y="59"/>
                        <a:pt x="429" y="59"/>
                        <a:pt x="429" y="59"/>
                      </a:cubicBezTo>
                      <a:cubicBezTo>
                        <a:pt x="429" y="59"/>
                        <a:pt x="430" y="59"/>
                        <a:pt x="430" y="59"/>
                      </a:cubicBezTo>
                      <a:cubicBezTo>
                        <a:pt x="430" y="58"/>
                        <a:pt x="431" y="58"/>
                        <a:pt x="431" y="58"/>
                      </a:cubicBezTo>
                      <a:cubicBezTo>
                        <a:pt x="431" y="58"/>
                        <a:pt x="431" y="58"/>
                        <a:pt x="431" y="58"/>
                      </a:cubicBezTo>
                      <a:cubicBezTo>
                        <a:pt x="433" y="57"/>
                        <a:pt x="434" y="57"/>
                        <a:pt x="435" y="57"/>
                      </a:cubicBezTo>
                      <a:cubicBezTo>
                        <a:pt x="435" y="57"/>
                        <a:pt x="436" y="57"/>
                        <a:pt x="436" y="56"/>
                      </a:cubicBezTo>
                      <a:cubicBezTo>
                        <a:pt x="436" y="56"/>
                        <a:pt x="436" y="56"/>
                        <a:pt x="436" y="56"/>
                      </a:cubicBezTo>
                      <a:cubicBezTo>
                        <a:pt x="438" y="56"/>
                        <a:pt x="439" y="55"/>
                        <a:pt x="440" y="55"/>
                      </a:cubicBezTo>
                      <a:cubicBezTo>
                        <a:pt x="440" y="55"/>
                        <a:pt x="441" y="55"/>
                        <a:pt x="441" y="55"/>
                      </a:cubicBezTo>
                      <a:cubicBezTo>
                        <a:pt x="441" y="55"/>
                        <a:pt x="441" y="55"/>
                        <a:pt x="441" y="55"/>
                      </a:cubicBezTo>
                      <a:cubicBezTo>
                        <a:pt x="443" y="54"/>
                        <a:pt x="444" y="54"/>
                        <a:pt x="445" y="53"/>
                      </a:cubicBezTo>
                      <a:cubicBezTo>
                        <a:pt x="446" y="53"/>
                        <a:pt x="446" y="53"/>
                        <a:pt x="446" y="53"/>
                      </a:cubicBezTo>
                      <a:cubicBezTo>
                        <a:pt x="446" y="53"/>
                        <a:pt x="446" y="53"/>
                        <a:pt x="446" y="53"/>
                      </a:cubicBezTo>
                      <a:cubicBezTo>
                        <a:pt x="448" y="52"/>
                        <a:pt x="450" y="52"/>
                        <a:pt x="450" y="52"/>
                      </a:cubicBezTo>
                      <a:cubicBezTo>
                        <a:pt x="451" y="52"/>
                        <a:pt x="451" y="51"/>
                        <a:pt x="452" y="51"/>
                      </a:cubicBezTo>
                      <a:cubicBezTo>
                        <a:pt x="452" y="51"/>
                        <a:pt x="452" y="51"/>
                        <a:pt x="452" y="51"/>
                      </a:cubicBezTo>
                      <a:cubicBezTo>
                        <a:pt x="455" y="50"/>
                        <a:pt x="458" y="50"/>
                        <a:pt x="461" y="49"/>
                      </a:cubicBezTo>
                      <a:cubicBezTo>
                        <a:pt x="462" y="48"/>
                        <a:pt x="463" y="48"/>
                        <a:pt x="464" y="48"/>
                      </a:cubicBezTo>
                      <a:cubicBezTo>
                        <a:pt x="467" y="47"/>
                        <a:pt x="469" y="47"/>
                        <a:pt x="471" y="47"/>
                      </a:cubicBezTo>
                      <a:cubicBezTo>
                        <a:pt x="472" y="46"/>
                        <a:pt x="473" y="46"/>
                        <a:pt x="474" y="46"/>
                      </a:cubicBezTo>
                      <a:cubicBezTo>
                        <a:pt x="476" y="45"/>
                        <a:pt x="478" y="45"/>
                        <a:pt x="480" y="45"/>
                      </a:cubicBezTo>
                      <a:cubicBezTo>
                        <a:pt x="483" y="44"/>
                        <a:pt x="485" y="44"/>
                        <a:pt x="487" y="44"/>
                      </a:cubicBezTo>
                      <a:cubicBezTo>
                        <a:pt x="489" y="43"/>
                        <a:pt x="491" y="43"/>
                        <a:pt x="493" y="43"/>
                      </a:cubicBezTo>
                      <a:cubicBezTo>
                        <a:pt x="495" y="43"/>
                        <a:pt x="497" y="42"/>
                        <a:pt x="499" y="42"/>
                      </a:cubicBezTo>
                      <a:cubicBezTo>
                        <a:pt x="500" y="42"/>
                        <a:pt x="501" y="42"/>
                        <a:pt x="502" y="42"/>
                      </a:cubicBezTo>
                      <a:cubicBezTo>
                        <a:pt x="504" y="42"/>
                        <a:pt x="507" y="42"/>
                        <a:pt x="509" y="42"/>
                      </a:cubicBezTo>
                      <a:cubicBezTo>
                        <a:pt x="510" y="42"/>
                        <a:pt x="510" y="42"/>
                        <a:pt x="511" y="42"/>
                      </a:cubicBezTo>
                      <a:cubicBezTo>
                        <a:pt x="514" y="41"/>
                        <a:pt x="516" y="41"/>
                        <a:pt x="519" y="41"/>
                      </a:cubicBezTo>
                      <a:cubicBezTo>
                        <a:pt x="520" y="41"/>
                        <a:pt x="520" y="41"/>
                        <a:pt x="520" y="41"/>
                      </a:cubicBezTo>
                      <a:cubicBezTo>
                        <a:pt x="521" y="41"/>
                        <a:pt x="521" y="41"/>
                        <a:pt x="521" y="41"/>
                      </a:cubicBezTo>
                      <a:cubicBezTo>
                        <a:pt x="524" y="41"/>
                        <a:pt x="526" y="41"/>
                        <a:pt x="528" y="42"/>
                      </a:cubicBezTo>
                      <a:cubicBezTo>
                        <a:pt x="528" y="42"/>
                        <a:pt x="528" y="42"/>
                        <a:pt x="528" y="42"/>
                      </a:cubicBezTo>
                      <a:cubicBezTo>
                        <a:pt x="529" y="42"/>
                        <a:pt x="530" y="42"/>
                        <a:pt x="531" y="42"/>
                      </a:cubicBezTo>
                      <a:cubicBezTo>
                        <a:pt x="533" y="42"/>
                        <a:pt x="535" y="42"/>
                        <a:pt x="537" y="42"/>
                      </a:cubicBezTo>
                      <a:cubicBezTo>
                        <a:pt x="538" y="42"/>
                        <a:pt x="539" y="42"/>
                        <a:pt x="540" y="43"/>
                      </a:cubicBezTo>
                      <a:cubicBezTo>
                        <a:pt x="542" y="43"/>
                        <a:pt x="543" y="43"/>
                        <a:pt x="544" y="43"/>
                      </a:cubicBezTo>
                      <a:cubicBezTo>
                        <a:pt x="546" y="43"/>
                        <a:pt x="548" y="43"/>
                        <a:pt x="550" y="44"/>
                      </a:cubicBezTo>
                      <a:cubicBezTo>
                        <a:pt x="550" y="44"/>
                        <a:pt x="550" y="44"/>
                        <a:pt x="550" y="44"/>
                      </a:cubicBezTo>
                      <a:cubicBezTo>
                        <a:pt x="550" y="44"/>
                        <a:pt x="550" y="44"/>
                        <a:pt x="550" y="44"/>
                      </a:cubicBezTo>
                      <a:cubicBezTo>
                        <a:pt x="554" y="44"/>
                        <a:pt x="557" y="45"/>
                        <a:pt x="560" y="46"/>
                      </a:cubicBezTo>
                      <a:cubicBezTo>
                        <a:pt x="561" y="46"/>
                        <a:pt x="562" y="46"/>
                        <a:pt x="563" y="46"/>
                      </a:cubicBezTo>
                      <a:cubicBezTo>
                        <a:pt x="567" y="47"/>
                        <a:pt x="570" y="48"/>
                        <a:pt x="573" y="49"/>
                      </a:cubicBezTo>
                      <a:cubicBezTo>
                        <a:pt x="572" y="49"/>
                        <a:pt x="570" y="48"/>
                        <a:pt x="569" y="48"/>
                      </a:cubicBez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18"/>
                <p:cNvSpPr/>
                <p:nvPr/>
              </p:nvSpPr>
              <p:spPr>
                <a:xfrm>
                  <a:off x="5424745" y="2883517"/>
                  <a:ext cx="1437332" cy="1571466"/>
                </a:xfrm>
                <a:custGeom>
                  <a:rect b="b" l="l" r="r" t="t"/>
                  <a:pathLst>
                    <a:path extrusionOk="0" h="691" w="632">
                      <a:moveTo>
                        <a:pt x="632" y="121"/>
                      </a:moveTo>
                      <a:cubicBezTo>
                        <a:pt x="630" y="120"/>
                        <a:pt x="627" y="119"/>
                        <a:pt x="625" y="117"/>
                      </a:cubicBezTo>
                      <a:cubicBezTo>
                        <a:pt x="623" y="116"/>
                        <a:pt x="621" y="115"/>
                        <a:pt x="618" y="114"/>
                      </a:cubicBezTo>
                      <a:cubicBezTo>
                        <a:pt x="618" y="114"/>
                        <a:pt x="618" y="114"/>
                        <a:pt x="618" y="114"/>
                      </a:cubicBezTo>
                      <a:cubicBezTo>
                        <a:pt x="617" y="114"/>
                        <a:pt x="616" y="113"/>
                        <a:pt x="615" y="113"/>
                      </a:cubicBezTo>
                      <a:cubicBezTo>
                        <a:pt x="614" y="112"/>
                        <a:pt x="613" y="112"/>
                        <a:pt x="612" y="112"/>
                      </a:cubicBezTo>
                      <a:cubicBezTo>
                        <a:pt x="612" y="112"/>
                        <a:pt x="612" y="112"/>
                        <a:pt x="612" y="111"/>
                      </a:cubicBezTo>
                      <a:cubicBezTo>
                        <a:pt x="611" y="111"/>
                        <a:pt x="611" y="111"/>
                        <a:pt x="611" y="111"/>
                      </a:cubicBezTo>
                      <a:cubicBezTo>
                        <a:pt x="611" y="111"/>
                        <a:pt x="611" y="111"/>
                        <a:pt x="611" y="111"/>
                      </a:cubicBezTo>
                      <a:cubicBezTo>
                        <a:pt x="605" y="109"/>
                        <a:pt x="598" y="107"/>
                        <a:pt x="591" y="105"/>
                      </a:cubicBezTo>
                      <a:cubicBezTo>
                        <a:pt x="565" y="91"/>
                        <a:pt x="565" y="91"/>
                        <a:pt x="565" y="91"/>
                      </a:cubicBezTo>
                      <a:cubicBezTo>
                        <a:pt x="518" y="70"/>
                        <a:pt x="518" y="70"/>
                        <a:pt x="518" y="70"/>
                      </a:cubicBezTo>
                      <a:cubicBezTo>
                        <a:pt x="516" y="69"/>
                        <a:pt x="513" y="68"/>
                        <a:pt x="510" y="67"/>
                      </a:cubicBezTo>
                      <a:cubicBezTo>
                        <a:pt x="508" y="66"/>
                        <a:pt x="505" y="65"/>
                        <a:pt x="502" y="64"/>
                      </a:cubicBezTo>
                      <a:cubicBezTo>
                        <a:pt x="498" y="63"/>
                        <a:pt x="494" y="62"/>
                        <a:pt x="490" y="61"/>
                      </a:cubicBezTo>
                      <a:cubicBezTo>
                        <a:pt x="490" y="61"/>
                        <a:pt x="489" y="61"/>
                        <a:pt x="488" y="61"/>
                      </a:cubicBezTo>
                      <a:cubicBezTo>
                        <a:pt x="484" y="60"/>
                        <a:pt x="480" y="59"/>
                        <a:pt x="476" y="59"/>
                      </a:cubicBezTo>
                      <a:cubicBezTo>
                        <a:pt x="475" y="59"/>
                        <a:pt x="475" y="59"/>
                        <a:pt x="475" y="59"/>
                      </a:cubicBezTo>
                      <a:cubicBezTo>
                        <a:pt x="473" y="58"/>
                        <a:pt x="472" y="58"/>
                        <a:pt x="470" y="58"/>
                      </a:cubicBezTo>
                      <a:cubicBezTo>
                        <a:pt x="462" y="57"/>
                        <a:pt x="454" y="57"/>
                        <a:pt x="445" y="57"/>
                      </a:cubicBezTo>
                      <a:cubicBezTo>
                        <a:pt x="445" y="57"/>
                        <a:pt x="444" y="57"/>
                        <a:pt x="443" y="57"/>
                      </a:cubicBezTo>
                      <a:cubicBezTo>
                        <a:pt x="435" y="57"/>
                        <a:pt x="426" y="58"/>
                        <a:pt x="417" y="59"/>
                      </a:cubicBezTo>
                      <a:cubicBezTo>
                        <a:pt x="416" y="59"/>
                        <a:pt x="415" y="59"/>
                        <a:pt x="414" y="59"/>
                      </a:cubicBezTo>
                      <a:cubicBezTo>
                        <a:pt x="412" y="60"/>
                        <a:pt x="410" y="60"/>
                        <a:pt x="408" y="60"/>
                      </a:cubicBezTo>
                      <a:cubicBezTo>
                        <a:pt x="407" y="60"/>
                        <a:pt x="406" y="61"/>
                        <a:pt x="405" y="61"/>
                      </a:cubicBezTo>
                      <a:cubicBezTo>
                        <a:pt x="403" y="61"/>
                        <a:pt x="401" y="62"/>
                        <a:pt x="399" y="62"/>
                      </a:cubicBezTo>
                      <a:cubicBezTo>
                        <a:pt x="398" y="62"/>
                        <a:pt x="396" y="63"/>
                        <a:pt x="395" y="63"/>
                      </a:cubicBezTo>
                      <a:cubicBezTo>
                        <a:pt x="393" y="63"/>
                        <a:pt x="392" y="64"/>
                        <a:pt x="390" y="64"/>
                      </a:cubicBezTo>
                      <a:cubicBezTo>
                        <a:pt x="387" y="65"/>
                        <a:pt x="384" y="66"/>
                        <a:pt x="380" y="67"/>
                      </a:cubicBezTo>
                      <a:cubicBezTo>
                        <a:pt x="380" y="67"/>
                        <a:pt x="380" y="67"/>
                        <a:pt x="380" y="67"/>
                      </a:cubicBezTo>
                      <a:cubicBezTo>
                        <a:pt x="379" y="67"/>
                        <a:pt x="378" y="67"/>
                        <a:pt x="377" y="68"/>
                      </a:cubicBezTo>
                      <a:cubicBezTo>
                        <a:pt x="377" y="68"/>
                        <a:pt x="377" y="68"/>
                        <a:pt x="377" y="68"/>
                      </a:cubicBezTo>
                      <a:cubicBezTo>
                        <a:pt x="376" y="68"/>
                        <a:pt x="375" y="68"/>
                        <a:pt x="373" y="69"/>
                      </a:cubicBezTo>
                      <a:cubicBezTo>
                        <a:pt x="373" y="69"/>
                        <a:pt x="372" y="69"/>
                        <a:pt x="371" y="70"/>
                      </a:cubicBezTo>
                      <a:cubicBezTo>
                        <a:pt x="370" y="70"/>
                        <a:pt x="369" y="70"/>
                        <a:pt x="367" y="71"/>
                      </a:cubicBezTo>
                      <a:cubicBezTo>
                        <a:pt x="367" y="71"/>
                        <a:pt x="367" y="71"/>
                        <a:pt x="367" y="71"/>
                      </a:cubicBezTo>
                      <a:cubicBezTo>
                        <a:pt x="365" y="72"/>
                        <a:pt x="364" y="72"/>
                        <a:pt x="362" y="73"/>
                      </a:cubicBezTo>
                      <a:cubicBezTo>
                        <a:pt x="362" y="73"/>
                        <a:pt x="362" y="73"/>
                        <a:pt x="362" y="73"/>
                      </a:cubicBezTo>
                      <a:cubicBezTo>
                        <a:pt x="361" y="73"/>
                        <a:pt x="359" y="74"/>
                        <a:pt x="358" y="74"/>
                      </a:cubicBezTo>
                      <a:cubicBezTo>
                        <a:pt x="358" y="74"/>
                        <a:pt x="358" y="74"/>
                        <a:pt x="357" y="75"/>
                      </a:cubicBezTo>
                      <a:cubicBezTo>
                        <a:pt x="356" y="75"/>
                        <a:pt x="355" y="75"/>
                        <a:pt x="354" y="76"/>
                      </a:cubicBezTo>
                      <a:cubicBezTo>
                        <a:pt x="354" y="76"/>
                        <a:pt x="353" y="76"/>
                        <a:pt x="353" y="76"/>
                      </a:cubicBezTo>
                      <a:cubicBezTo>
                        <a:pt x="352" y="77"/>
                        <a:pt x="350" y="77"/>
                        <a:pt x="349" y="78"/>
                      </a:cubicBezTo>
                      <a:cubicBezTo>
                        <a:pt x="349" y="78"/>
                        <a:pt x="348" y="78"/>
                        <a:pt x="348" y="78"/>
                      </a:cubicBezTo>
                      <a:cubicBezTo>
                        <a:pt x="347" y="79"/>
                        <a:pt x="346" y="79"/>
                        <a:pt x="345" y="80"/>
                      </a:cubicBezTo>
                      <a:cubicBezTo>
                        <a:pt x="344" y="80"/>
                        <a:pt x="344" y="80"/>
                        <a:pt x="343" y="80"/>
                      </a:cubicBezTo>
                      <a:cubicBezTo>
                        <a:pt x="342" y="81"/>
                        <a:pt x="341" y="81"/>
                        <a:pt x="340" y="82"/>
                      </a:cubicBezTo>
                      <a:cubicBezTo>
                        <a:pt x="340" y="82"/>
                        <a:pt x="340" y="82"/>
                        <a:pt x="339" y="82"/>
                      </a:cubicBezTo>
                      <a:cubicBezTo>
                        <a:pt x="339" y="82"/>
                        <a:pt x="338" y="83"/>
                        <a:pt x="338" y="83"/>
                      </a:cubicBezTo>
                      <a:cubicBezTo>
                        <a:pt x="337" y="83"/>
                        <a:pt x="337" y="83"/>
                        <a:pt x="337" y="83"/>
                      </a:cubicBezTo>
                      <a:cubicBezTo>
                        <a:pt x="336" y="84"/>
                        <a:pt x="336" y="84"/>
                        <a:pt x="335" y="84"/>
                      </a:cubicBezTo>
                      <a:cubicBezTo>
                        <a:pt x="334" y="85"/>
                        <a:pt x="332" y="86"/>
                        <a:pt x="331" y="86"/>
                      </a:cubicBezTo>
                      <a:cubicBezTo>
                        <a:pt x="331" y="86"/>
                        <a:pt x="330" y="87"/>
                        <a:pt x="330" y="87"/>
                      </a:cubicBezTo>
                      <a:cubicBezTo>
                        <a:pt x="329" y="87"/>
                        <a:pt x="328" y="88"/>
                        <a:pt x="327" y="88"/>
                      </a:cubicBezTo>
                      <a:cubicBezTo>
                        <a:pt x="327" y="88"/>
                        <a:pt x="326" y="89"/>
                        <a:pt x="326" y="89"/>
                      </a:cubicBezTo>
                      <a:cubicBezTo>
                        <a:pt x="323" y="90"/>
                        <a:pt x="321" y="92"/>
                        <a:pt x="318" y="93"/>
                      </a:cubicBezTo>
                      <a:cubicBezTo>
                        <a:pt x="318" y="93"/>
                        <a:pt x="317" y="94"/>
                        <a:pt x="317" y="94"/>
                      </a:cubicBezTo>
                      <a:cubicBezTo>
                        <a:pt x="316" y="94"/>
                        <a:pt x="315" y="95"/>
                        <a:pt x="314" y="96"/>
                      </a:cubicBezTo>
                      <a:cubicBezTo>
                        <a:pt x="314" y="96"/>
                        <a:pt x="313" y="96"/>
                        <a:pt x="313" y="96"/>
                      </a:cubicBezTo>
                      <a:cubicBezTo>
                        <a:pt x="312" y="97"/>
                        <a:pt x="310" y="98"/>
                        <a:pt x="309" y="99"/>
                      </a:cubicBezTo>
                      <a:cubicBezTo>
                        <a:pt x="308" y="99"/>
                        <a:pt x="306" y="100"/>
                        <a:pt x="305" y="101"/>
                      </a:cubicBezTo>
                      <a:cubicBezTo>
                        <a:pt x="305" y="101"/>
                        <a:pt x="304" y="101"/>
                        <a:pt x="304" y="102"/>
                      </a:cubicBezTo>
                      <a:cubicBezTo>
                        <a:pt x="303" y="102"/>
                        <a:pt x="302" y="103"/>
                        <a:pt x="301" y="103"/>
                      </a:cubicBezTo>
                      <a:cubicBezTo>
                        <a:pt x="301" y="104"/>
                        <a:pt x="301" y="104"/>
                        <a:pt x="300" y="104"/>
                      </a:cubicBezTo>
                      <a:cubicBezTo>
                        <a:pt x="300" y="104"/>
                        <a:pt x="300" y="104"/>
                        <a:pt x="299" y="105"/>
                      </a:cubicBezTo>
                      <a:cubicBezTo>
                        <a:pt x="299" y="105"/>
                        <a:pt x="299" y="105"/>
                        <a:pt x="299" y="105"/>
                      </a:cubicBezTo>
                      <a:cubicBezTo>
                        <a:pt x="298" y="105"/>
                        <a:pt x="297" y="106"/>
                        <a:pt x="296" y="107"/>
                      </a:cubicBezTo>
                      <a:cubicBezTo>
                        <a:pt x="296" y="107"/>
                        <a:pt x="296" y="107"/>
                        <a:pt x="295" y="107"/>
                      </a:cubicBezTo>
                      <a:cubicBezTo>
                        <a:pt x="295" y="108"/>
                        <a:pt x="294" y="108"/>
                        <a:pt x="293" y="109"/>
                      </a:cubicBezTo>
                      <a:cubicBezTo>
                        <a:pt x="293" y="109"/>
                        <a:pt x="293" y="109"/>
                        <a:pt x="292" y="109"/>
                      </a:cubicBezTo>
                      <a:cubicBezTo>
                        <a:pt x="292" y="110"/>
                        <a:pt x="291" y="110"/>
                        <a:pt x="290" y="111"/>
                      </a:cubicBezTo>
                      <a:cubicBezTo>
                        <a:pt x="290" y="111"/>
                        <a:pt x="290" y="111"/>
                        <a:pt x="289" y="111"/>
                      </a:cubicBezTo>
                      <a:cubicBezTo>
                        <a:pt x="288" y="112"/>
                        <a:pt x="287" y="113"/>
                        <a:pt x="286" y="113"/>
                      </a:cubicBezTo>
                      <a:cubicBezTo>
                        <a:pt x="286" y="113"/>
                        <a:pt x="286" y="114"/>
                        <a:pt x="286" y="114"/>
                      </a:cubicBezTo>
                      <a:cubicBezTo>
                        <a:pt x="285" y="114"/>
                        <a:pt x="284" y="115"/>
                        <a:pt x="284" y="115"/>
                      </a:cubicBezTo>
                      <a:cubicBezTo>
                        <a:pt x="283" y="116"/>
                        <a:pt x="283" y="116"/>
                        <a:pt x="283" y="116"/>
                      </a:cubicBezTo>
                      <a:cubicBezTo>
                        <a:pt x="282" y="117"/>
                        <a:pt x="281" y="117"/>
                        <a:pt x="281" y="117"/>
                      </a:cubicBezTo>
                      <a:cubicBezTo>
                        <a:pt x="280" y="118"/>
                        <a:pt x="280" y="118"/>
                        <a:pt x="279" y="119"/>
                      </a:cubicBezTo>
                      <a:cubicBezTo>
                        <a:pt x="278" y="119"/>
                        <a:pt x="278" y="120"/>
                        <a:pt x="278" y="120"/>
                      </a:cubicBezTo>
                      <a:cubicBezTo>
                        <a:pt x="277" y="120"/>
                        <a:pt x="276" y="121"/>
                        <a:pt x="276" y="121"/>
                      </a:cubicBezTo>
                      <a:cubicBezTo>
                        <a:pt x="275" y="122"/>
                        <a:pt x="275" y="122"/>
                        <a:pt x="274" y="122"/>
                      </a:cubicBezTo>
                      <a:cubicBezTo>
                        <a:pt x="274" y="123"/>
                        <a:pt x="273" y="123"/>
                        <a:pt x="273" y="124"/>
                      </a:cubicBezTo>
                      <a:cubicBezTo>
                        <a:pt x="272" y="124"/>
                        <a:pt x="272" y="124"/>
                        <a:pt x="271" y="125"/>
                      </a:cubicBezTo>
                      <a:cubicBezTo>
                        <a:pt x="271" y="125"/>
                        <a:pt x="270" y="126"/>
                        <a:pt x="269" y="126"/>
                      </a:cubicBezTo>
                      <a:cubicBezTo>
                        <a:pt x="269" y="127"/>
                        <a:pt x="269" y="127"/>
                        <a:pt x="268" y="127"/>
                      </a:cubicBezTo>
                      <a:cubicBezTo>
                        <a:pt x="268" y="128"/>
                        <a:pt x="267" y="128"/>
                        <a:pt x="266" y="129"/>
                      </a:cubicBezTo>
                      <a:cubicBezTo>
                        <a:pt x="266" y="129"/>
                        <a:pt x="265" y="130"/>
                        <a:pt x="265" y="130"/>
                      </a:cubicBezTo>
                      <a:cubicBezTo>
                        <a:pt x="264" y="130"/>
                        <a:pt x="264" y="131"/>
                        <a:pt x="263" y="132"/>
                      </a:cubicBezTo>
                      <a:cubicBezTo>
                        <a:pt x="263" y="132"/>
                        <a:pt x="262" y="132"/>
                        <a:pt x="262" y="132"/>
                      </a:cubicBezTo>
                      <a:cubicBezTo>
                        <a:pt x="261" y="133"/>
                        <a:pt x="261" y="134"/>
                        <a:pt x="260" y="134"/>
                      </a:cubicBezTo>
                      <a:cubicBezTo>
                        <a:pt x="260" y="135"/>
                        <a:pt x="259" y="135"/>
                        <a:pt x="259" y="135"/>
                      </a:cubicBezTo>
                      <a:cubicBezTo>
                        <a:pt x="258" y="136"/>
                        <a:pt x="257" y="136"/>
                        <a:pt x="257" y="137"/>
                      </a:cubicBezTo>
                      <a:cubicBezTo>
                        <a:pt x="256" y="137"/>
                        <a:pt x="256" y="138"/>
                        <a:pt x="256" y="138"/>
                      </a:cubicBezTo>
                      <a:cubicBezTo>
                        <a:pt x="151" y="81"/>
                        <a:pt x="151" y="81"/>
                        <a:pt x="151" y="81"/>
                      </a:cubicBezTo>
                      <a:cubicBezTo>
                        <a:pt x="151" y="80"/>
                        <a:pt x="151" y="80"/>
                        <a:pt x="152" y="80"/>
                      </a:cubicBezTo>
                      <a:cubicBezTo>
                        <a:pt x="152" y="79"/>
                        <a:pt x="153" y="79"/>
                        <a:pt x="154" y="78"/>
                      </a:cubicBezTo>
                      <a:cubicBezTo>
                        <a:pt x="154" y="78"/>
                        <a:pt x="155" y="78"/>
                        <a:pt x="155" y="77"/>
                      </a:cubicBezTo>
                      <a:cubicBezTo>
                        <a:pt x="156" y="77"/>
                        <a:pt x="156" y="76"/>
                        <a:pt x="157" y="75"/>
                      </a:cubicBezTo>
                      <a:cubicBezTo>
                        <a:pt x="157" y="75"/>
                        <a:pt x="158" y="75"/>
                        <a:pt x="158" y="75"/>
                      </a:cubicBezTo>
                      <a:cubicBezTo>
                        <a:pt x="159" y="74"/>
                        <a:pt x="159" y="73"/>
                        <a:pt x="160" y="73"/>
                      </a:cubicBezTo>
                      <a:cubicBezTo>
                        <a:pt x="161" y="73"/>
                        <a:pt x="161" y="72"/>
                        <a:pt x="161" y="72"/>
                      </a:cubicBezTo>
                      <a:cubicBezTo>
                        <a:pt x="162" y="71"/>
                        <a:pt x="163" y="71"/>
                        <a:pt x="163" y="70"/>
                      </a:cubicBezTo>
                      <a:cubicBezTo>
                        <a:pt x="164" y="70"/>
                        <a:pt x="164" y="70"/>
                        <a:pt x="164" y="69"/>
                      </a:cubicBezTo>
                      <a:cubicBezTo>
                        <a:pt x="165" y="69"/>
                        <a:pt x="166" y="68"/>
                        <a:pt x="166" y="68"/>
                      </a:cubicBezTo>
                      <a:cubicBezTo>
                        <a:pt x="167" y="67"/>
                        <a:pt x="167" y="67"/>
                        <a:pt x="168" y="67"/>
                      </a:cubicBezTo>
                      <a:cubicBezTo>
                        <a:pt x="168" y="66"/>
                        <a:pt x="169" y="66"/>
                        <a:pt x="170" y="65"/>
                      </a:cubicBezTo>
                      <a:cubicBezTo>
                        <a:pt x="170" y="65"/>
                        <a:pt x="170" y="65"/>
                        <a:pt x="171" y="64"/>
                      </a:cubicBezTo>
                      <a:cubicBezTo>
                        <a:pt x="171" y="64"/>
                        <a:pt x="172" y="63"/>
                        <a:pt x="173" y="63"/>
                      </a:cubicBezTo>
                      <a:cubicBezTo>
                        <a:pt x="173" y="62"/>
                        <a:pt x="174" y="62"/>
                        <a:pt x="174" y="62"/>
                      </a:cubicBezTo>
                      <a:cubicBezTo>
                        <a:pt x="175" y="61"/>
                        <a:pt x="175" y="61"/>
                        <a:pt x="176" y="60"/>
                      </a:cubicBezTo>
                      <a:cubicBezTo>
                        <a:pt x="177" y="60"/>
                        <a:pt x="177" y="59"/>
                        <a:pt x="178" y="59"/>
                      </a:cubicBezTo>
                      <a:cubicBezTo>
                        <a:pt x="178" y="59"/>
                        <a:pt x="178" y="59"/>
                        <a:pt x="179" y="58"/>
                      </a:cubicBezTo>
                      <a:cubicBezTo>
                        <a:pt x="180" y="58"/>
                        <a:pt x="180" y="57"/>
                        <a:pt x="181" y="57"/>
                      </a:cubicBezTo>
                      <a:cubicBezTo>
                        <a:pt x="181" y="56"/>
                        <a:pt x="181" y="56"/>
                        <a:pt x="182" y="56"/>
                      </a:cubicBezTo>
                      <a:cubicBezTo>
                        <a:pt x="183" y="56"/>
                        <a:pt x="183" y="55"/>
                        <a:pt x="184" y="54"/>
                      </a:cubicBezTo>
                      <a:cubicBezTo>
                        <a:pt x="185" y="54"/>
                        <a:pt x="185" y="54"/>
                        <a:pt x="185" y="54"/>
                      </a:cubicBezTo>
                      <a:cubicBezTo>
                        <a:pt x="186" y="53"/>
                        <a:pt x="186" y="53"/>
                        <a:pt x="187" y="53"/>
                      </a:cubicBezTo>
                      <a:cubicBezTo>
                        <a:pt x="187" y="52"/>
                        <a:pt x="187" y="52"/>
                        <a:pt x="187" y="52"/>
                      </a:cubicBezTo>
                      <a:cubicBezTo>
                        <a:pt x="188" y="52"/>
                        <a:pt x="188" y="52"/>
                        <a:pt x="188" y="52"/>
                      </a:cubicBezTo>
                      <a:cubicBezTo>
                        <a:pt x="189" y="51"/>
                        <a:pt x="190" y="51"/>
                        <a:pt x="191" y="50"/>
                      </a:cubicBezTo>
                      <a:cubicBezTo>
                        <a:pt x="191" y="50"/>
                        <a:pt x="191" y="50"/>
                        <a:pt x="191" y="49"/>
                      </a:cubicBezTo>
                      <a:cubicBezTo>
                        <a:pt x="192" y="49"/>
                        <a:pt x="193" y="48"/>
                        <a:pt x="194" y="48"/>
                      </a:cubicBezTo>
                      <a:cubicBezTo>
                        <a:pt x="194" y="48"/>
                        <a:pt x="194" y="48"/>
                        <a:pt x="194" y="47"/>
                      </a:cubicBezTo>
                      <a:cubicBezTo>
                        <a:pt x="195" y="47"/>
                        <a:pt x="195" y="47"/>
                        <a:pt x="196" y="47"/>
                      </a:cubicBezTo>
                      <a:cubicBezTo>
                        <a:pt x="196" y="47"/>
                        <a:pt x="196" y="47"/>
                        <a:pt x="196" y="46"/>
                      </a:cubicBezTo>
                      <a:cubicBezTo>
                        <a:pt x="197" y="46"/>
                        <a:pt x="198" y="45"/>
                        <a:pt x="199" y="44"/>
                      </a:cubicBezTo>
                      <a:cubicBezTo>
                        <a:pt x="199" y="44"/>
                        <a:pt x="200" y="44"/>
                        <a:pt x="200" y="44"/>
                      </a:cubicBezTo>
                      <a:cubicBezTo>
                        <a:pt x="201" y="43"/>
                        <a:pt x="203" y="42"/>
                        <a:pt x="204" y="41"/>
                      </a:cubicBezTo>
                      <a:cubicBezTo>
                        <a:pt x="206" y="41"/>
                        <a:pt x="207" y="40"/>
                        <a:pt x="208" y="39"/>
                      </a:cubicBezTo>
                      <a:cubicBezTo>
                        <a:pt x="208" y="39"/>
                        <a:pt x="209" y="39"/>
                        <a:pt x="209" y="38"/>
                      </a:cubicBezTo>
                      <a:cubicBezTo>
                        <a:pt x="210" y="38"/>
                        <a:pt x="211" y="37"/>
                        <a:pt x="212" y="37"/>
                      </a:cubicBezTo>
                      <a:cubicBezTo>
                        <a:pt x="212" y="37"/>
                        <a:pt x="213" y="36"/>
                        <a:pt x="213" y="36"/>
                      </a:cubicBezTo>
                      <a:cubicBezTo>
                        <a:pt x="216" y="35"/>
                        <a:pt x="218" y="33"/>
                        <a:pt x="221" y="32"/>
                      </a:cubicBezTo>
                      <a:cubicBezTo>
                        <a:pt x="221" y="32"/>
                        <a:pt x="222" y="31"/>
                        <a:pt x="222" y="31"/>
                      </a:cubicBezTo>
                      <a:cubicBezTo>
                        <a:pt x="223" y="31"/>
                        <a:pt x="224" y="30"/>
                        <a:pt x="225" y="30"/>
                      </a:cubicBezTo>
                      <a:cubicBezTo>
                        <a:pt x="226" y="29"/>
                        <a:pt x="226" y="29"/>
                        <a:pt x="226" y="29"/>
                      </a:cubicBezTo>
                      <a:cubicBezTo>
                        <a:pt x="228" y="28"/>
                        <a:pt x="229" y="28"/>
                        <a:pt x="230" y="27"/>
                      </a:cubicBezTo>
                      <a:cubicBezTo>
                        <a:pt x="231" y="27"/>
                        <a:pt x="231" y="27"/>
                        <a:pt x="232" y="26"/>
                      </a:cubicBezTo>
                      <a:cubicBezTo>
                        <a:pt x="232" y="26"/>
                        <a:pt x="233" y="26"/>
                        <a:pt x="233" y="26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4" y="25"/>
                        <a:pt x="234" y="25"/>
                        <a:pt x="234" y="25"/>
                      </a:cubicBezTo>
                      <a:cubicBezTo>
                        <a:pt x="235" y="25"/>
                        <a:pt x="235" y="25"/>
                        <a:pt x="235" y="25"/>
                      </a:cubicBezTo>
                      <a:cubicBezTo>
                        <a:pt x="237" y="24"/>
                        <a:pt x="238" y="24"/>
                        <a:pt x="239" y="23"/>
                      </a:cubicBezTo>
                      <a:cubicBezTo>
                        <a:pt x="239" y="23"/>
                        <a:pt x="239" y="23"/>
                        <a:pt x="240" y="23"/>
                      </a:cubicBezTo>
                      <a:cubicBezTo>
                        <a:pt x="241" y="22"/>
                        <a:pt x="242" y="22"/>
                        <a:pt x="243" y="21"/>
                      </a:cubicBezTo>
                      <a:cubicBezTo>
                        <a:pt x="243" y="21"/>
                        <a:pt x="244" y="21"/>
                        <a:pt x="244" y="21"/>
                      </a:cubicBezTo>
                      <a:cubicBezTo>
                        <a:pt x="245" y="20"/>
                        <a:pt x="247" y="20"/>
                        <a:pt x="248" y="19"/>
                      </a:cubicBezTo>
                      <a:cubicBezTo>
                        <a:pt x="248" y="19"/>
                        <a:pt x="249" y="19"/>
                        <a:pt x="249" y="19"/>
                      </a:cubicBezTo>
                      <a:cubicBezTo>
                        <a:pt x="250" y="18"/>
                        <a:pt x="251" y="18"/>
                        <a:pt x="252" y="18"/>
                      </a:cubicBezTo>
                      <a:cubicBezTo>
                        <a:pt x="253" y="17"/>
                        <a:pt x="253" y="17"/>
                        <a:pt x="253" y="17"/>
                      </a:cubicBezTo>
                      <a:cubicBezTo>
                        <a:pt x="255" y="17"/>
                        <a:pt x="256" y="16"/>
                        <a:pt x="257" y="16"/>
                      </a:cubicBezTo>
                      <a:cubicBezTo>
                        <a:pt x="257" y="16"/>
                        <a:pt x="257" y="16"/>
                        <a:pt x="258" y="15"/>
                      </a:cubicBezTo>
                      <a:cubicBezTo>
                        <a:pt x="259" y="15"/>
                        <a:pt x="260" y="14"/>
                        <a:pt x="262" y="14"/>
                      </a:cubicBezTo>
                      <a:cubicBezTo>
                        <a:pt x="262" y="14"/>
                        <a:pt x="262" y="14"/>
                        <a:pt x="263" y="14"/>
                      </a:cubicBezTo>
                      <a:cubicBezTo>
                        <a:pt x="264" y="13"/>
                        <a:pt x="265" y="13"/>
                        <a:pt x="266" y="13"/>
                      </a:cubicBezTo>
                      <a:cubicBezTo>
                        <a:pt x="267" y="12"/>
                        <a:pt x="268" y="12"/>
                        <a:pt x="268" y="12"/>
                      </a:cubicBezTo>
                      <a:cubicBezTo>
                        <a:pt x="270" y="11"/>
                        <a:pt x="271" y="11"/>
                        <a:pt x="272" y="11"/>
                      </a:cubicBezTo>
                      <a:cubicBezTo>
                        <a:pt x="272" y="11"/>
                        <a:pt x="272" y="11"/>
                        <a:pt x="272" y="11"/>
                      </a:cubicBezTo>
                      <a:cubicBezTo>
                        <a:pt x="273" y="10"/>
                        <a:pt x="274" y="10"/>
                        <a:pt x="276" y="10"/>
                      </a:cubicBezTo>
                      <a:cubicBezTo>
                        <a:pt x="276" y="10"/>
                        <a:pt x="276" y="10"/>
                        <a:pt x="276" y="10"/>
                      </a:cubicBezTo>
                      <a:cubicBezTo>
                        <a:pt x="279" y="9"/>
                        <a:pt x="282" y="8"/>
                        <a:pt x="285" y="7"/>
                      </a:cubicBezTo>
                      <a:cubicBezTo>
                        <a:pt x="287" y="7"/>
                        <a:pt x="288" y="6"/>
                        <a:pt x="290" y="6"/>
                      </a:cubicBezTo>
                      <a:cubicBezTo>
                        <a:pt x="291" y="6"/>
                        <a:pt x="293" y="5"/>
                        <a:pt x="294" y="5"/>
                      </a:cubicBezTo>
                      <a:cubicBezTo>
                        <a:pt x="296" y="4"/>
                        <a:pt x="298" y="4"/>
                        <a:pt x="300" y="4"/>
                      </a:cubicBezTo>
                      <a:cubicBezTo>
                        <a:pt x="301" y="4"/>
                        <a:pt x="302" y="3"/>
                        <a:pt x="303" y="3"/>
                      </a:cubicBezTo>
                      <a:cubicBezTo>
                        <a:pt x="305" y="3"/>
                        <a:pt x="307" y="2"/>
                        <a:pt x="309" y="2"/>
                      </a:cubicBezTo>
                      <a:cubicBezTo>
                        <a:pt x="310" y="2"/>
                        <a:pt x="311" y="2"/>
                        <a:pt x="312" y="2"/>
                      </a:cubicBezTo>
                      <a:cubicBezTo>
                        <a:pt x="321" y="1"/>
                        <a:pt x="330" y="0"/>
                        <a:pt x="338" y="0"/>
                      </a:cubicBezTo>
                      <a:cubicBezTo>
                        <a:pt x="339" y="0"/>
                        <a:pt x="340" y="0"/>
                        <a:pt x="340" y="0"/>
                      </a:cubicBezTo>
                      <a:cubicBezTo>
                        <a:pt x="349" y="0"/>
                        <a:pt x="357" y="0"/>
                        <a:pt x="365" y="1"/>
                      </a:cubicBezTo>
                      <a:cubicBezTo>
                        <a:pt x="367" y="1"/>
                        <a:pt x="368" y="1"/>
                        <a:pt x="370" y="2"/>
                      </a:cubicBezTo>
                      <a:cubicBezTo>
                        <a:pt x="370" y="2"/>
                        <a:pt x="371" y="2"/>
                        <a:pt x="371" y="2"/>
                      </a:cubicBezTo>
                      <a:cubicBezTo>
                        <a:pt x="375" y="2"/>
                        <a:pt x="379" y="3"/>
                        <a:pt x="383" y="4"/>
                      </a:cubicBezTo>
                      <a:cubicBezTo>
                        <a:pt x="384" y="4"/>
                        <a:pt x="385" y="4"/>
                        <a:pt x="386" y="4"/>
                      </a:cubicBezTo>
                      <a:cubicBezTo>
                        <a:pt x="388" y="5"/>
                        <a:pt x="391" y="5"/>
                        <a:pt x="393" y="6"/>
                      </a:cubicBezTo>
                      <a:cubicBezTo>
                        <a:pt x="395" y="6"/>
                        <a:pt x="396" y="7"/>
                        <a:pt x="397" y="7"/>
                      </a:cubicBezTo>
                      <a:cubicBezTo>
                        <a:pt x="400" y="8"/>
                        <a:pt x="403" y="9"/>
                        <a:pt x="405" y="10"/>
                      </a:cubicBezTo>
                      <a:cubicBezTo>
                        <a:pt x="408" y="11"/>
                        <a:pt x="411" y="12"/>
                        <a:pt x="413" y="13"/>
                      </a:cubicBezTo>
                      <a:cubicBezTo>
                        <a:pt x="416" y="14"/>
                        <a:pt x="419" y="15"/>
                        <a:pt x="422" y="16"/>
                      </a:cubicBezTo>
                      <a:cubicBezTo>
                        <a:pt x="514" y="58"/>
                        <a:pt x="514" y="58"/>
                        <a:pt x="514" y="58"/>
                      </a:cubicBezTo>
                      <a:cubicBezTo>
                        <a:pt x="515" y="58"/>
                        <a:pt x="515" y="58"/>
                        <a:pt x="515" y="58"/>
                      </a:cubicBezTo>
                      <a:cubicBezTo>
                        <a:pt x="517" y="59"/>
                        <a:pt x="518" y="59"/>
                        <a:pt x="520" y="60"/>
                      </a:cubicBezTo>
                      <a:cubicBezTo>
                        <a:pt x="520" y="60"/>
                        <a:pt x="520" y="60"/>
                        <a:pt x="520" y="60"/>
                      </a:cubicBezTo>
                      <a:cubicBezTo>
                        <a:pt x="522" y="61"/>
                        <a:pt x="525" y="63"/>
                        <a:pt x="527" y="64"/>
                      </a:cubicBezTo>
                      <a:lnTo>
                        <a:pt x="632" y="121"/>
                      </a:lnTo>
                      <a:close/>
                      <a:moveTo>
                        <a:pt x="149" y="83"/>
                      </a:moveTo>
                      <a:cubicBezTo>
                        <a:pt x="148" y="83"/>
                        <a:pt x="148" y="84"/>
                        <a:pt x="147" y="84"/>
                      </a:cubicBezTo>
                      <a:cubicBezTo>
                        <a:pt x="147" y="84"/>
                        <a:pt x="147" y="85"/>
                        <a:pt x="147" y="85"/>
                      </a:cubicBezTo>
                      <a:cubicBezTo>
                        <a:pt x="146" y="86"/>
                        <a:pt x="145" y="87"/>
                        <a:pt x="144" y="88"/>
                      </a:cubicBezTo>
                      <a:cubicBezTo>
                        <a:pt x="143" y="88"/>
                        <a:pt x="143" y="88"/>
                        <a:pt x="143" y="88"/>
                      </a:cubicBezTo>
                      <a:cubicBezTo>
                        <a:pt x="140" y="91"/>
                        <a:pt x="138" y="93"/>
                        <a:pt x="136" y="95"/>
                      </a:cubicBezTo>
                      <a:cubicBezTo>
                        <a:pt x="135" y="96"/>
                        <a:pt x="134" y="96"/>
                        <a:pt x="133" y="97"/>
                      </a:cubicBezTo>
                      <a:cubicBezTo>
                        <a:pt x="133" y="98"/>
                        <a:pt x="132" y="99"/>
                        <a:pt x="131" y="100"/>
                      </a:cubicBezTo>
                      <a:cubicBezTo>
                        <a:pt x="131" y="100"/>
                        <a:pt x="131" y="100"/>
                        <a:pt x="130" y="100"/>
                      </a:cubicBezTo>
                      <a:cubicBezTo>
                        <a:pt x="130" y="101"/>
                        <a:pt x="129" y="102"/>
                        <a:pt x="128" y="103"/>
                      </a:cubicBezTo>
                      <a:cubicBezTo>
                        <a:pt x="127" y="104"/>
                        <a:pt x="126" y="105"/>
                        <a:pt x="126" y="105"/>
                      </a:cubicBezTo>
                      <a:cubicBezTo>
                        <a:pt x="124" y="107"/>
                        <a:pt x="123" y="108"/>
                        <a:pt x="122" y="109"/>
                      </a:cubicBezTo>
                      <a:cubicBezTo>
                        <a:pt x="120" y="111"/>
                        <a:pt x="119" y="112"/>
                        <a:pt x="118" y="114"/>
                      </a:cubicBezTo>
                      <a:cubicBezTo>
                        <a:pt x="117" y="115"/>
                        <a:pt x="116" y="116"/>
                        <a:pt x="115" y="117"/>
                      </a:cubicBezTo>
                      <a:cubicBezTo>
                        <a:pt x="114" y="118"/>
                        <a:pt x="112" y="120"/>
                        <a:pt x="111" y="122"/>
                      </a:cubicBezTo>
                      <a:cubicBezTo>
                        <a:pt x="111" y="122"/>
                        <a:pt x="111" y="122"/>
                        <a:pt x="110" y="122"/>
                      </a:cubicBezTo>
                      <a:cubicBezTo>
                        <a:pt x="109" y="123"/>
                        <a:pt x="108" y="125"/>
                        <a:pt x="107" y="126"/>
                      </a:cubicBezTo>
                      <a:cubicBezTo>
                        <a:pt x="107" y="126"/>
                        <a:pt x="107" y="126"/>
                        <a:pt x="107" y="126"/>
                      </a:cubicBezTo>
                      <a:cubicBezTo>
                        <a:pt x="106" y="128"/>
                        <a:pt x="105" y="129"/>
                        <a:pt x="104" y="130"/>
                      </a:cubicBezTo>
                      <a:cubicBezTo>
                        <a:pt x="103" y="131"/>
                        <a:pt x="102" y="132"/>
                        <a:pt x="101" y="133"/>
                      </a:cubicBezTo>
                      <a:cubicBezTo>
                        <a:pt x="101" y="133"/>
                        <a:pt x="101" y="133"/>
                        <a:pt x="101" y="134"/>
                      </a:cubicBezTo>
                      <a:cubicBezTo>
                        <a:pt x="100" y="134"/>
                        <a:pt x="100" y="135"/>
                        <a:pt x="99" y="136"/>
                      </a:cubicBezTo>
                      <a:cubicBezTo>
                        <a:pt x="99" y="136"/>
                        <a:pt x="99" y="136"/>
                        <a:pt x="99" y="137"/>
                      </a:cubicBezTo>
                      <a:cubicBezTo>
                        <a:pt x="98" y="137"/>
                        <a:pt x="98" y="138"/>
                        <a:pt x="97" y="139"/>
                      </a:cubicBezTo>
                      <a:cubicBezTo>
                        <a:pt x="95" y="142"/>
                        <a:pt x="93" y="144"/>
                        <a:pt x="90" y="147"/>
                      </a:cubicBezTo>
                      <a:cubicBezTo>
                        <a:pt x="90" y="148"/>
                        <a:pt x="90" y="148"/>
                        <a:pt x="90" y="148"/>
                      </a:cubicBezTo>
                      <a:cubicBezTo>
                        <a:pt x="90" y="148"/>
                        <a:pt x="90" y="148"/>
                        <a:pt x="90" y="148"/>
                      </a:cubicBezTo>
                      <a:cubicBezTo>
                        <a:pt x="90" y="148"/>
                        <a:pt x="90" y="148"/>
                        <a:pt x="90" y="149"/>
                      </a:cubicBezTo>
                      <a:cubicBezTo>
                        <a:pt x="89" y="149"/>
                        <a:pt x="88" y="150"/>
                        <a:pt x="88" y="151"/>
                      </a:cubicBezTo>
                      <a:cubicBezTo>
                        <a:pt x="87" y="152"/>
                        <a:pt x="87" y="152"/>
                        <a:pt x="87" y="152"/>
                      </a:cubicBezTo>
                      <a:cubicBezTo>
                        <a:pt x="86" y="153"/>
                        <a:pt x="85" y="155"/>
                        <a:pt x="84" y="156"/>
                      </a:cubicBezTo>
                      <a:cubicBezTo>
                        <a:pt x="84" y="156"/>
                        <a:pt x="84" y="156"/>
                        <a:pt x="84" y="156"/>
                      </a:cubicBezTo>
                      <a:cubicBezTo>
                        <a:pt x="83" y="157"/>
                        <a:pt x="83" y="158"/>
                        <a:pt x="82" y="159"/>
                      </a:cubicBezTo>
                      <a:cubicBezTo>
                        <a:pt x="81" y="161"/>
                        <a:pt x="80" y="162"/>
                        <a:pt x="79" y="163"/>
                      </a:cubicBezTo>
                      <a:cubicBezTo>
                        <a:pt x="78" y="165"/>
                        <a:pt x="77" y="166"/>
                        <a:pt x="77" y="167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5" y="170"/>
                        <a:pt x="74" y="171"/>
                      </a:cubicBezTo>
                      <a:cubicBezTo>
                        <a:pt x="74" y="171"/>
                        <a:pt x="74" y="171"/>
                        <a:pt x="74" y="172"/>
                      </a:cubicBezTo>
                      <a:cubicBezTo>
                        <a:pt x="73" y="173"/>
                        <a:pt x="72" y="174"/>
                        <a:pt x="72" y="175"/>
                      </a:cubicBezTo>
                      <a:cubicBezTo>
                        <a:pt x="71" y="175"/>
                        <a:pt x="71" y="176"/>
                        <a:pt x="71" y="176"/>
                      </a:cubicBezTo>
                      <a:cubicBezTo>
                        <a:pt x="71" y="177"/>
                        <a:pt x="70" y="177"/>
                        <a:pt x="70" y="177"/>
                      </a:cubicBezTo>
                      <a:cubicBezTo>
                        <a:pt x="70" y="178"/>
                        <a:pt x="69" y="178"/>
                        <a:pt x="69" y="179"/>
                      </a:cubicBezTo>
                      <a:cubicBezTo>
                        <a:pt x="68" y="181"/>
                        <a:pt x="67" y="183"/>
                        <a:pt x="65" y="185"/>
                      </a:cubicBezTo>
                      <a:cubicBezTo>
                        <a:pt x="65" y="185"/>
                        <a:pt x="65" y="185"/>
                        <a:pt x="65" y="185"/>
                      </a:cubicBezTo>
                      <a:cubicBezTo>
                        <a:pt x="65" y="185"/>
                        <a:pt x="65" y="186"/>
                        <a:pt x="65" y="186"/>
                      </a:cubicBezTo>
                      <a:cubicBezTo>
                        <a:pt x="64" y="187"/>
                        <a:pt x="63" y="188"/>
                        <a:pt x="62" y="190"/>
                      </a:cubicBezTo>
                      <a:cubicBezTo>
                        <a:pt x="62" y="190"/>
                        <a:pt x="62" y="190"/>
                        <a:pt x="62" y="190"/>
                      </a:cubicBezTo>
                      <a:cubicBezTo>
                        <a:pt x="61" y="192"/>
                        <a:pt x="60" y="194"/>
                        <a:pt x="59" y="195"/>
                      </a:cubicBezTo>
                      <a:cubicBezTo>
                        <a:pt x="59" y="195"/>
                        <a:pt x="59" y="196"/>
                        <a:pt x="59" y="196"/>
                      </a:cubicBezTo>
                      <a:cubicBezTo>
                        <a:pt x="58" y="197"/>
                        <a:pt x="57" y="199"/>
                        <a:pt x="57" y="200"/>
                      </a:cubicBezTo>
                      <a:cubicBezTo>
                        <a:pt x="57" y="200"/>
                        <a:pt x="56" y="201"/>
                        <a:pt x="56" y="201"/>
                      </a:cubicBezTo>
                      <a:cubicBezTo>
                        <a:pt x="56" y="202"/>
                        <a:pt x="55" y="203"/>
                        <a:pt x="55" y="204"/>
                      </a:cubicBezTo>
                      <a:cubicBezTo>
                        <a:pt x="54" y="204"/>
                        <a:pt x="54" y="205"/>
                        <a:pt x="54" y="206"/>
                      </a:cubicBezTo>
                      <a:cubicBezTo>
                        <a:pt x="54" y="206"/>
                        <a:pt x="53" y="206"/>
                        <a:pt x="53" y="206"/>
                      </a:cubicBezTo>
                      <a:cubicBezTo>
                        <a:pt x="53" y="208"/>
                        <a:pt x="52" y="209"/>
                        <a:pt x="51" y="211"/>
                      </a:cubicBezTo>
                      <a:cubicBezTo>
                        <a:pt x="51" y="211"/>
                        <a:pt x="51" y="211"/>
                        <a:pt x="51" y="212"/>
                      </a:cubicBezTo>
                      <a:cubicBezTo>
                        <a:pt x="49" y="215"/>
                        <a:pt x="47" y="218"/>
                        <a:pt x="46" y="221"/>
                      </a:cubicBezTo>
                      <a:cubicBezTo>
                        <a:pt x="46" y="222"/>
                        <a:pt x="45" y="222"/>
                        <a:pt x="45" y="222"/>
                      </a:cubicBezTo>
                      <a:cubicBezTo>
                        <a:pt x="44" y="224"/>
                        <a:pt x="44" y="226"/>
                        <a:pt x="43" y="227"/>
                      </a:cubicBezTo>
                      <a:cubicBezTo>
                        <a:pt x="148" y="284"/>
                        <a:pt x="148" y="284"/>
                        <a:pt x="148" y="284"/>
                      </a:cubicBezTo>
                      <a:cubicBezTo>
                        <a:pt x="149" y="283"/>
                        <a:pt x="149" y="281"/>
                        <a:pt x="150" y="279"/>
                      </a:cubicBezTo>
                      <a:cubicBezTo>
                        <a:pt x="150" y="279"/>
                        <a:pt x="150" y="279"/>
                        <a:pt x="151" y="278"/>
                      </a:cubicBezTo>
                      <a:cubicBezTo>
                        <a:pt x="152" y="275"/>
                        <a:pt x="154" y="272"/>
                        <a:pt x="155" y="269"/>
                      </a:cubicBezTo>
                      <a:cubicBezTo>
                        <a:pt x="156" y="268"/>
                        <a:pt x="156" y="268"/>
                        <a:pt x="156" y="268"/>
                      </a:cubicBezTo>
                      <a:cubicBezTo>
                        <a:pt x="157" y="266"/>
                        <a:pt x="157" y="265"/>
                        <a:pt x="158" y="263"/>
                      </a:cubicBezTo>
                      <a:cubicBezTo>
                        <a:pt x="158" y="263"/>
                        <a:pt x="158" y="263"/>
                        <a:pt x="159" y="263"/>
                      </a:cubicBezTo>
                      <a:cubicBezTo>
                        <a:pt x="159" y="261"/>
                        <a:pt x="160" y="260"/>
                        <a:pt x="161" y="258"/>
                      </a:cubicBezTo>
                      <a:cubicBezTo>
                        <a:pt x="161" y="258"/>
                        <a:pt x="161" y="257"/>
                        <a:pt x="162" y="257"/>
                      </a:cubicBezTo>
                      <a:cubicBezTo>
                        <a:pt x="162" y="256"/>
                        <a:pt x="163" y="254"/>
                        <a:pt x="164" y="253"/>
                      </a:cubicBezTo>
                      <a:cubicBezTo>
                        <a:pt x="164" y="253"/>
                        <a:pt x="164" y="252"/>
                        <a:pt x="164" y="252"/>
                      </a:cubicBezTo>
                      <a:cubicBezTo>
                        <a:pt x="165" y="251"/>
                        <a:pt x="166" y="249"/>
                        <a:pt x="167" y="247"/>
                      </a:cubicBezTo>
                      <a:cubicBezTo>
                        <a:pt x="167" y="247"/>
                        <a:pt x="167" y="247"/>
                        <a:pt x="167" y="247"/>
                      </a:cubicBezTo>
                      <a:cubicBezTo>
                        <a:pt x="168" y="246"/>
                        <a:pt x="169" y="244"/>
                        <a:pt x="170" y="243"/>
                      </a:cubicBezTo>
                      <a:cubicBezTo>
                        <a:pt x="170" y="243"/>
                        <a:pt x="170" y="242"/>
                        <a:pt x="170" y="242"/>
                      </a:cubicBezTo>
                      <a:cubicBezTo>
                        <a:pt x="170" y="242"/>
                        <a:pt x="170" y="242"/>
                        <a:pt x="170" y="242"/>
                      </a:cubicBezTo>
                      <a:cubicBezTo>
                        <a:pt x="171" y="240"/>
                        <a:pt x="173" y="238"/>
                        <a:pt x="174" y="236"/>
                      </a:cubicBezTo>
                      <a:cubicBezTo>
                        <a:pt x="174" y="235"/>
                        <a:pt x="175" y="235"/>
                        <a:pt x="175" y="234"/>
                      </a:cubicBezTo>
                      <a:cubicBezTo>
                        <a:pt x="175" y="234"/>
                        <a:pt x="175" y="234"/>
                        <a:pt x="176" y="233"/>
                      </a:cubicBezTo>
                      <a:cubicBezTo>
                        <a:pt x="176" y="233"/>
                        <a:pt x="176" y="232"/>
                        <a:pt x="176" y="232"/>
                      </a:cubicBezTo>
                      <a:cubicBezTo>
                        <a:pt x="177" y="231"/>
                        <a:pt x="178" y="230"/>
                        <a:pt x="178" y="229"/>
                      </a:cubicBezTo>
                      <a:cubicBezTo>
                        <a:pt x="179" y="229"/>
                        <a:pt x="179" y="228"/>
                        <a:pt x="179" y="228"/>
                      </a:cubicBezTo>
                      <a:cubicBezTo>
                        <a:pt x="180" y="227"/>
                        <a:pt x="180" y="226"/>
                        <a:pt x="181" y="225"/>
                      </a:cubicBezTo>
                      <a:cubicBezTo>
                        <a:pt x="181" y="224"/>
                        <a:pt x="181" y="224"/>
                        <a:pt x="181" y="224"/>
                      </a:cubicBezTo>
                      <a:cubicBezTo>
                        <a:pt x="182" y="223"/>
                        <a:pt x="183" y="222"/>
                        <a:pt x="184" y="220"/>
                      </a:cubicBezTo>
                      <a:cubicBezTo>
                        <a:pt x="185" y="219"/>
                        <a:pt x="186" y="218"/>
                        <a:pt x="187" y="216"/>
                      </a:cubicBezTo>
                      <a:cubicBezTo>
                        <a:pt x="187" y="215"/>
                        <a:pt x="188" y="214"/>
                        <a:pt x="189" y="213"/>
                      </a:cubicBezTo>
                      <a:cubicBezTo>
                        <a:pt x="190" y="212"/>
                        <a:pt x="191" y="211"/>
                        <a:pt x="192" y="209"/>
                      </a:cubicBezTo>
                      <a:cubicBezTo>
                        <a:pt x="192" y="209"/>
                        <a:pt x="192" y="209"/>
                        <a:pt x="192" y="208"/>
                      </a:cubicBezTo>
                      <a:cubicBezTo>
                        <a:pt x="193" y="207"/>
                        <a:pt x="194" y="206"/>
                        <a:pt x="194" y="206"/>
                      </a:cubicBezTo>
                      <a:cubicBezTo>
                        <a:pt x="195" y="205"/>
                        <a:pt x="195" y="205"/>
                        <a:pt x="195" y="205"/>
                      </a:cubicBezTo>
                      <a:cubicBezTo>
                        <a:pt x="195" y="205"/>
                        <a:pt x="195" y="205"/>
                        <a:pt x="195" y="205"/>
                      </a:cubicBezTo>
                      <a:cubicBezTo>
                        <a:pt x="197" y="202"/>
                        <a:pt x="200" y="199"/>
                        <a:pt x="202" y="196"/>
                      </a:cubicBezTo>
                      <a:cubicBezTo>
                        <a:pt x="202" y="195"/>
                        <a:pt x="203" y="194"/>
                        <a:pt x="203" y="194"/>
                      </a:cubicBezTo>
                      <a:cubicBezTo>
                        <a:pt x="204" y="193"/>
                        <a:pt x="204" y="193"/>
                        <a:pt x="204" y="193"/>
                      </a:cubicBezTo>
                      <a:cubicBezTo>
                        <a:pt x="204" y="192"/>
                        <a:pt x="205" y="192"/>
                        <a:pt x="206" y="191"/>
                      </a:cubicBezTo>
                      <a:cubicBezTo>
                        <a:pt x="206" y="190"/>
                        <a:pt x="206" y="190"/>
                        <a:pt x="206" y="190"/>
                      </a:cubicBezTo>
                      <a:cubicBezTo>
                        <a:pt x="207" y="189"/>
                        <a:pt x="208" y="188"/>
                        <a:pt x="208" y="187"/>
                      </a:cubicBezTo>
                      <a:cubicBezTo>
                        <a:pt x="210" y="186"/>
                        <a:pt x="211" y="185"/>
                        <a:pt x="212" y="183"/>
                      </a:cubicBezTo>
                      <a:cubicBezTo>
                        <a:pt x="212" y="183"/>
                        <a:pt x="212" y="183"/>
                        <a:pt x="212" y="183"/>
                      </a:cubicBezTo>
                      <a:cubicBezTo>
                        <a:pt x="213" y="182"/>
                        <a:pt x="214" y="180"/>
                        <a:pt x="215" y="179"/>
                      </a:cubicBezTo>
                      <a:cubicBezTo>
                        <a:pt x="215" y="179"/>
                        <a:pt x="216" y="179"/>
                        <a:pt x="216" y="179"/>
                      </a:cubicBezTo>
                      <a:cubicBezTo>
                        <a:pt x="218" y="176"/>
                        <a:pt x="220" y="173"/>
                        <a:pt x="223" y="171"/>
                      </a:cubicBezTo>
                      <a:cubicBezTo>
                        <a:pt x="224" y="169"/>
                        <a:pt x="225" y="168"/>
                        <a:pt x="227" y="166"/>
                      </a:cubicBezTo>
                      <a:cubicBezTo>
                        <a:pt x="228" y="165"/>
                        <a:pt x="229" y="164"/>
                        <a:pt x="230" y="162"/>
                      </a:cubicBezTo>
                      <a:cubicBezTo>
                        <a:pt x="231" y="162"/>
                        <a:pt x="232" y="161"/>
                        <a:pt x="233" y="160"/>
                      </a:cubicBezTo>
                      <a:cubicBezTo>
                        <a:pt x="234" y="159"/>
                        <a:pt x="234" y="158"/>
                        <a:pt x="235" y="157"/>
                      </a:cubicBezTo>
                      <a:cubicBezTo>
                        <a:pt x="236" y="157"/>
                        <a:pt x="236" y="157"/>
                        <a:pt x="236" y="157"/>
                      </a:cubicBezTo>
                      <a:cubicBezTo>
                        <a:pt x="237" y="156"/>
                        <a:pt x="237" y="155"/>
                        <a:pt x="238" y="154"/>
                      </a:cubicBezTo>
                      <a:cubicBezTo>
                        <a:pt x="239" y="154"/>
                        <a:pt x="240" y="153"/>
                        <a:pt x="240" y="152"/>
                      </a:cubicBezTo>
                      <a:cubicBezTo>
                        <a:pt x="243" y="150"/>
                        <a:pt x="245" y="148"/>
                        <a:pt x="248" y="145"/>
                      </a:cubicBezTo>
                      <a:cubicBezTo>
                        <a:pt x="248" y="145"/>
                        <a:pt x="248" y="145"/>
                        <a:pt x="248" y="145"/>
                      </a:cubicBezTo>
                      <a:cubicBezTo>
                        <a:pt x="249" y="144"/>
                        <a:pt x="250" y="143"/>
                        <a:pt x="251" y="142"/>
                      </a:cubicBezTo>
                      <a:cubicBezTo>
                        <a:pt x="252" y="142"/>
                        <a:pt x="252" y="141"/>
                        <a:pt x="252" y="141"/>
                      </a:cubicBezTo>
                      <a:cubicBezTo>
                        <a:pt x="253" y="140"/>
                        <a:pt x="255" y="139"/>
                        <a:pt x="256" y="138"/>
                      </a:cubicBezTo>
                      <a:cubicBezTo>
                        <a:pt x="151" y="81"/>
                        <a:pt x="151" y="81"/>
                        <a:pt x="151" y="81"/>
                      </a:cubicBezTo>
                      <a:cubicBezTo>
                        <a:pt x="150" y="81"/>
                        <a:pt x="150" y="82"/>
                        <a:pt x="149" y="83"/>
                      </a:cubicBezTo>
                      <a:close/>
                      <a:moveTo>
                        <a:pt x="106" y="465"/>
                      </a:moveTo>
                      <a:cubicBezTo>
                        <a:pt x="106" y="464"/>
                        <a:pt x="106" y="463"/>
                        <a:pt x="106" y="461"/>
                      </a:cubicBezTo>
                      <a:cubicBezTo>
                        <a:pt x="106" y="460"/>
                        <a:pt x="106" y="459"/>
                        <a:pt x="106" y="457"/>
                      </a:cubicBezTo>
                      <a:cubicBezTo>
                        <a:pt x="106" y="456"/>
                        <a:pt x="106" y="454"/>
                        <a:pt x="106" y="453"/>
                      </a:cubicBezTo>
                      <a:cubicBezTo>
                        <a:pt x="106" y="452"/>
                        <a:pt x="106" y="450"/>
                        <a:pt x="106" y="449"/>
                      </a:cubicBezTo>
                      <a:cubicBezTo>
                        <a:pt x="106" y="448"/>
                        <a:pt x="106" y="447"/>
                        <a:pt x="106" y="446"/>
                      </a:cubicBezTo>
                      <a:cubicBezTo>
                        <a:pt x="106" y="444"/>
                        <a:pt x="106" y="442"/>
                        <a:pt x="107" y="440"/>
                      </a:cubicBezTo>
                      <a:cubicBezTo>
                        <a:pt x="107" y="437"/>
                        <a:pt x="107" y="435"/>
                        <a:pt x="107" y="433"/>
                      </a:cubicBezTo>
                      <a:cubicBezTo>
                        <a:pt x="107" y="431"/>
                        <a:pt x="108" y="429"/>
                        <a:pt x="108" y="427"/>
                      </a:cubicBezTo>
                      <a:cubicBezTo>
                        <a:pt x="108" y="426"/>
                        <a:pt x="108" y="426"/>
                        <a:pt x="108" y="425"/>
                      </a:cubicBezTo>
                      <a:cubicBezTo>
                        <a:pt x="108" y="423"/>
                        <a:pt x="108" y="421"/>
                        <a:pt x="109" y="419"/>
                      </a:cubicBezTo>
                      <a:cubicBezTo>
                        <a:pt x="109" y="416"/>
                        <a:pt x="109" y="414"/>
                        <a:pt x="109" y="412"/>
                      </a:cubicBezTo>
                      <a:cubicBezTo>
                        <a:pt x="110" y="410"/>
                        <a:pt x="110" y="408"/>
                        <a:pt x="110" y="406"/>
                      </a:cubicBezTo>
                      <a:cubicBezTo>
                        <a:pt x="111" y="403"/>
                        <a:pt x="111" y="401"/>
                        <a:pt x="112" y="399"/>
                      </a:cubicBezTo>
                      <a:cubicBezTo>
                        <a:pt x="112" y="393"/>
                        <a:pt x="113" y="389"/>
                        <a:pt x="114" y="385"/>
                      </a:cubicBezTo>
                      <a:cubicBezTo>
                        <a:pt x="115" y="382"/>
                        <a:pt x="115" y="380"/>
                        <a:pt x="116" y="378"/>
                      </a:cubicBezTo>
                      <a:cubicBezTo>
                        <a:pt x="116" y="375"/>
                        <a:pt x="117" y="373"/>
                        <a:pt x="117" y="371"/>
                      </a:cubicBezTo>
                      <a:cubicBezTo>
                        <a:pt x="118" y="368"/>
                        <a:pt x="118" y="366"/>
                        <a:pt x="119" y="364"/>
                      </a:cubicBezTo>
                      <a:cubicBezTo>
                        <a:pt x="120" y="362"/>
                        <a:pt x="120" y="360"/>
                        <a:pt x="121" y="358"/>
                      </a:cubicBezTo>
                      <a:cubicBezTo>
                        <a:pt x="122" y="355"/>
                        <a:pt x="122" y="353"/>
                        <a:pt x="123" y="351"/>
                      </a:cubicBezTo>
                      <a:cubicBezTo>
                        <a:pt x="123" y="348"/>
                        <a:pt x="124" y="346"/>
                        <a:pt x="125" y="344"/>
                      </a:cubicBezTo>
                      <a:cubicBezTo>
                        <a:pt x="125" y="341"/>
                        <a:pt x="126" y="339"/>
                        <a:pt x="127" y="338"/>
                      </a:cubicBezTo>
                      <a:cubicBezTo>
                        <a:pt x="22" y="280"/>
                        <a:pt x="22" y="280"/>
                        <a:pt x="22" y="280"/>
                      </a:cubicBezTo>
                      <a:cubicBezTo>
                        <a:pt x="21" y="282"/>
                        <a:pt x="21" y="284"/>
                        <a:pt x="20" y="287"/>
                      </a:cubicBezTo>
                      <a:cubicBezTo>
                        <a:pt x="19" y="289"/>
                        <a:pt x="19" y="291"/>
                        <a:pt x="18" y="293"/>
                      </a:cubicBezTo>
                      <a:cubicBezTo>
                        <a:pt x="17" y="296"/>
                        <a:pt x="17" y="298"/>
                        <a:pt x="16" y="301"/>
                      </a:cubicBezTo>
                      <a:cubicBezTo>
                        <a:pt x="15" y="303"/>
                        <a:pt x="15" y="305"/>
                        <a:pt x="14" y="307"/>
                      </a:cubicBezTo>
                      <a:cubicBezTo>
                        <a:pt x="14" y="309"/>
                        <a:pt x="13" y="311"/>
                        <a:pt x="12" y="314"/>
                      </a:cubicBezTo>
                      <a:cubicBezTo>
                        <a:pt x="12" y="316"/>
                        <a:pt x="11" y="318"/>
                        <a:pt x="11" y="321"/>
                      </a:cubicBezTo>
                      <a:cubicBezTo>
                        <a:pt x="10" y="323"/>
                        <a:pt x="10" y="325"/>
                        <a:pt x="9" y="328"/>
                      </a:cubicBezTo>
                      <a:cubicBezTo>
                        <a:pt x="8" y="332"/>
                        <a:pt x="8" y="336"/>
                        <a:pt x="7" y="342"/>
                      </a:cubicBezTo>
                      <a:cubicBezTo>
                        <a:pt x="6" y="344"/>
                        <a:pt x="6" y="346"/>
                        <a:pt x="6" y="349"/>
                      </a:cubicBezTo>
                      <a:cubicBezTo>
                        <a:pt x="5" y="351"/>
                        <a:pt x="5" y="353"/>
                        <a:pt x="5" y="355"/>
                      </a:cubicBezTo>
                      <a:cubicBezTo>
                        <a:pt x="4" y="357"/>
                        <a:pt x="4" y="359"/>
                        <a:pt x="4" y="362"/>
                      </a:cubicBezTo>
                      <a:cubicBezTo>
                        <a:pt x="3" y="364"/>
                        <a:pt x="3" y="366"/>
                        <a:pt x="3" y="368"/>
                      </a:cubicBezTo>
                      <a:cubicBezTo>
                        <a:pt x="3" y="369"/>
                        <a:pt x="3" y="369"/>
                        <a:pt x="3" y="370"/>
                      </a:cubicBezTo>
                      <a:cubicBezTo>
                        <a:pt x="3" y="372"/>
                        <a:pt x="2" y="374"/>
                        <a:pt x="2" y="376"/>
                      </a:cubicBezTo>
                      <a:cubicBezTo>
                        <a:pt x="2" y="378"/>
                        <a:pt x="2" y="380"/>
                        <a:pt x="2" y="383"/>
                      </a:cubicBezTo>
                      <a:cubicBezTo>
                        <a:pt x="2" y="385"/>
                        <a:pt x="1" y="387"/>
                        <a:pt x="1" y="389"/>
                      </a:cubicBezTo>
                      <a:cubicBezTo>
                        <a:pt x="1" y="390"/>
                        <a:pt x="1" y="391"/>
                        <a:pt x="1" y="392"/>
                      </a:cubicBezTo>
                      <a:cubicBezTo>
                        <a:pt x="1" y="393"/>
                        <a:pt x="1" y="395"/>
                        <a:pt x="1" y="396"/>
                      </a:cubicBezTo>
                      <a:cubicBezTo>
                        <a:pt x="1" y="397"/>
                        <a:pt x="1" y="399"/>
                        <a:pt x="1" y="400"/>
                      </a:cubicBezTo>
                      <a:cubicBezTo>
                        <a:pt x="1" y="402"/>
                        <a:pt x="1" y="403"/>
                        <a:pt x="1" y="404"/>
                      </a:cubicBezTo>
                      <a:cubicBezTo>
                        <a:pt x="1" y="406"/>
                        <a:pt x="1" y="407"/>
                        <a:pt x="1" y="408"/>
                      </a:cubicBezTo>
                      <a:cubicBezTo>
                        <a:pt x="0" y="515"/>
                        <a:pt x="45" y="597"/>
                        <a:pt x="114" y="634"/>
                      </a:cubicBezTo>
                      <a:cubicBezTo>
                        <a:pt x="219" y="691"/>
                        <a:pt x="219" y="691"/>
                        <a:pt x="219" y="691"/>
                      </a:cubicBezTo>
                      <a:cubicBezTo>
                        <a:pt x="150" y="654"/>
                        <a:pt x="105" y="572"/>
                        <a:pt x="106" y="465"/>
                      </a:cubicBezTo>
                      <a:close/>
                      <a:moveTo>
                        <a:pt x="127" y="335"/>
                      </a:moveTo>
                      <a:cubicBezTo>
                        <a:pt x="128" y="335"/>
                        <a:pt x="128" y="335"/>
                        <a:pt x="128" y="335"/>
                      </a:cubicBezTo>
                      <a:cubicBezTo>
                        <a:pt x="128" y="334"/>
                        <a:pt x="128" y="332"/>
                        <a:pt x="129" y="331"/>
                      </a:cubicBezTo>
                      <a:cubicBezTo>
                        <a:pt x="129" y="330"/>
                        <a:pt x="130" y="329"/>
                        <a:pt x="130" y="328"/>
                      </a:cubicBezTo>
                      <a:cubicBezTo>
                        <a:pt x="131" y="325"/>
                        <a:pt x="132" y="321"/>
                        <a:pt x="134" y="318"/>
                      </a:cubicBezTo>
                      <a:cubicBezTo>
                        <a:pt x="134" y="318"/>
                        <a:pt x="134" y="317"/>
                        <a:pt x="134" y="317"/>
                      </a:cubicBezTo>
                      <a:cubicBezTo>
                        <a:pt x="135" y="314"/>
                        <a:pt x="137" y="310"/>
                        <a:pt x="138" y="307"/>
                      </a:cubicBezTo>
                      <a:cubicBezTo>
                        <a:pt x="138" y="306"/>
                        <a:pt x="138" y="306"/>
                        <a:pt x="138" y="306"/>
                      </a:cubicBezTo>
                      <a:cubicBezTo>
                        <a:pt x="139" y="304"/>
                        <a:pt x="140" y="303"/>
                        <a:pt x="140" y="301"/>
                      </a:cubicBezTo>
                      <a:cubicBezTo>
                        <a:pt x="140" y="301"/>
                        <a:pt x="140" y="301"/>
                        <a:pt x="141" y="301"/>
                      </a:cubicBezTo>
                      <a:cubicBezTo>
                        <a:pt x="141" y="299"/>
                        <a:pt x="142" y="297"/>
                        <a:pt x="143" y="295"/>
                      </a:cubicBezTo>
                      <a:cubicBezTo>
                        <a:pt x="143" y="295"/>
                        <a:pt x="143" y="295"/>
                        <a:pt x="143" y="295"/>
                      </a:cubicBezTo>
                      <a:cubicBezTo>
                        <a:pt x="144" y="293"/>
                        <a:pt x="144" y="292"/>
                        <a:pt x="145" y="290"/>
                      </a:cubicBezTo>
                      <a:cubicBezTo>
                        <a:pt x="145" y="290"/>
                        <a:pt x="145" y="290"/>
                        <a:pt x="145" y="289"/>
                      </a:cubicBezTo>
                      <a:cubicBezTo>
                        <a:pt x="146" y="288"/>
                        <a:pt x="147" y="286"/>
                        <a:pt x="148" y="284"/>
                      </a:cubicBezTo>
                      <a:cubicBezTo>
                        <a:pt x="43" y="227"/>
                        <a:pt x="43" y="227"/>
                        <a:pt x="43" y="227"/>
                      </a:cubicBezTo>
                      <a:cubicBezTo>
                        <a:pt x="42" y="229"/>
                        <a:pt x="41" y="231"/>
                        <a:pt x="41" y="232"/>
                      </a:cubicBezTo>
                      <a:cubicBezTo>
                        <a:pt x="40" y="233"/>
                        <a:pt x="40" y="233"/>
                        <a:pt x="40" y="233"/>
                      </a:cubicBezTo>
                      <a:cubicBezTo>
                        <a:pt x="39" y="235"/>
                        <a:pt x="39" y="236"/>
                        <a:pt x="38" y="238"/>
                      </a:cubicBezTo>
                      <a:cubicBezTo>
                        <a:pt x="38" y="238"/>
                        <a:pt x="38" y="238"/>
                        <a:pt x="38" y="238"/>
                      </a:cubicBezTo>
                      <a:cubicBezTo>
                        <a:pt x="37" y="240"/>
                        <a:pt x="36" y="242"/>
                        <a:pt x="36" y="244"/>
                      </a:cubicBezTo>
                      <a:cubicBezTo>
                        <a:pt x="36" y="244"/>
                        <a:pt x="36" y="244"/>
                        <a:pt x="35" y="244"/>
                      </a:cubicBezTo>
                      <a:cubicBezTo>
                        <a:pt x="35" y="246"/>
                        <a:pt x="34" y="247"/>
                        <a:pt x="33" y="249"/>
                      </a:cubicBezTo>
                      <a:cubicBezTo>
                        <a:pt x="33" y="249"/>
                        <a:pt x="33" y="249"/>
                        <a:pt x="33" y="250"/>
                      </a:cubicBezTo>
                      <a:cubicBezTo>
                        <a:pt x="32" y="253"/>
                        <a:pt x="30" y="256"/>
                        <a:pt x="29" y="260"/>
                      </a:cubicBezTo>
                      <a:cubicBezTo>
                        <a:pt x="29" y="260"/>
                        <a:pt x="29" y="261"/>
                        <a:pt x="29" y="261"/>
                      </a:cubicBezTo>
                      <a:cubicBezTo>
                        <a:pt x="28" y="262"/>
                        <a:pt x="28" y="263"/>
                        <a:pt x="28" y="264"/>
                      </a:cubicBezTo>
                      <a:cubicBezTo>
                        <a:pt x="27" y="266"/>
                        <a:pt x="26" y="269"/>
                        <a:pt x="25" y="271"/>
                      </a:cubicBezTo>
                      <a:cubicBezTo>
                        <a:pt x="25" y="272"/>
                        <a:pt x="24" y="273"/>
                        <a:pt x="24" y="274"/>
                      </a:cubicBezTo>
                      <a:cubicBezTo>
                        <a:pt x="24" y="275"/>
                        <a:pt x="23" y="276"/>
                        <a:pt x="23" y="278"/>
                      </a:cubicBezTo>
                      <a:cubicBezTo>
                        <a:pt x="23" y="278"/>
                        <a:pt x="23" y="278"/>
                        <a:pt x="23" y="278"/>
                      </a:cubicBezTo>
                      <a:cubicBezTo>
                        <a:pt x="22" y="279"/>
                        <a:pt x="22" y="279"/>
                        <a:pt x="22" y="280"/>
                      </a:cubicBezTo>
                      <a:cubicBezTo>
                        <a:pt x="127" y="337"/>
                        <a:pt x="127" y="337"/>
                        <a:pt x="127" y="337"/>
                      </a:cubicBezTo>
                      <a:cubicBezTo>
                        <a:pt x="127" y="336"/>
                        <a:pt x="127" y="336"/>
                        <a:pt x="127" y="335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18"/>
                <p:cNvSpPr/>
                <p:nvPr/>
              </p:nvSpPr>
              <p:spPr>
                <a:xfrm>
                  <a:off x="5909253" y="3196885"/>
                  <a:ext cx="1062678" cy="1224564"/>
                </a:xfrm>
                <a:custGeom>
                  <a:rect b="b" l="l" r="r" t="t"/>
                  <a:pathLst>
                    <a:path extrusionOk="0" h="538" w="467">
                      <a:moveTo>
                        <a:pt x="467" y="226"/>
                      </a:moveTo>
                      <a:cubicBezTo>
                        <a:pt x="467" y="225"/>
                        <a:pt x="467" y="224"/>
                        <a:pt x="467" y="223"/>
                      </a:cubicBezTo>
                      <a:cubicBezTo>
                        <a:pt x="467" y="222"/>
                        <a:pt x="467" y="221"/>
                        <a:pt x="467" y="220"/>
                      </a:cubicBezTo>
                      <a:cubicBezTo>
                        <a:pt x="467" y="219"/>
                        <a:pt x="467" y="218"/>
                        <a:pt x="467" y="217"/>
                      </a:cubicBezTo>
                      <a:cubicBezTo>
                        <a:pt x="467" y="217"/>
                        <a:pt x="467" y="217"/>
                        <a:pt x="467" y="217"/>
                      </a:cubicBezTo>
                      <a:cubicBezTo>
                        <a:pt x="467" y="217"/>
                        <a:pt x="467" y="217"/>
                        <a:pt x="467" y="217"/>
                      </a:cubicBezTo>
                      <a:cubicBezTo>
                        <a:pt x="467" y="217"/>
                        <a:pt x="467" y="217"/>
                        <a:pt x="467" y="217"/>
                      </a:cubicBezTo>
                      <a:cubicBezTo>
                        <a:pt x="467" y="216"/>
                        <a:pt x="467" y="215"/>
                        <a:pt x="467" y="214"/>
                      </a:cubicBezTo>
                      <a:cubicBezTo>
                        <a:pt x="467" y="214"/>
                        <a:pt x="467" y="214"/>
                        <a:pt x="467" y="213"/>
                      </a:cubicBezTo>
                      <a:cubicBezTo>
                        <a:pt x="467" y="213"/>
                        <a:pt x="467" y="213"/>
                        <a:pt x="467" y="213"/>
                      </a:cubicBezTo>
                      <a:cubicBezTo>
                        <a:pt x="467" y="213"/>
                        <a:pt x="467" y="213"/>
                        <a:pt x="467" y="212"/>
                      </a:cubicBezTo>
                      <a:cubicBezTo>
                        <a:pt x="467" y="212"/>
                        <a:pt x="467" y="212"/>
                        <a:pt x="467" y="212"/>
                      </a:cubicBezTo>
                      <a:cubicBezTo>
                        <a:pt x="467" y="212"/>
                        <a:pt x="467" y="212"/>
                        <a:pt x="467" y="212"/>
                      </a:cubicBezTo>
                      <a:cubicBezTo>
                        <a:pt x="467" y="211"/>
                        <a:pt x="467" y="210"/>
                        <a:pt x="466" y="210"/>
                      </a:cubicBezTo>
                      <a:cubicBezTo>
                        <a:pt x="466" y="210"/>
                        <a:pt x="466" y="210"/>
                        <a:pt x="466" y="209"/>
                      </a:cubicBezTo>
                      <a:cubicBezTo>
                        <a:pt x="466" y="209"/>
                        <a:pt x="466" y="209"/>
                        <a:pt x="466" y="209"/>
                      </a:cubicBezTo>
                      <a:cubicBezTo>
                        <a:pt x="466" y="209"/>
                        <a:pt x="466" y="209"/>
                        <a:pt x="466" y="208"/>
                      </a:cubicBezTo>
                      <a:cubicBezTo>
                        <a:pt x="466" y="208"/>
                        <a:pt x="466" y="208"/>
                        <a:pt x="466" y="208"/>
                      </a:cubicBezTo>
                      <a:cubicBezTo>
                        <a:pt x="466" y="208"/>
                        <a:pt x="466" y="208"/>
                        <a:pt x="466" y="208"/>
                      </a:cubicBezTo>
                      <a:cubicBezTo>
                        <a:pt x="466" y="207"/>
                        <a:pt x="466" y="207"/>
                        <a:pt x="466" y="206"/>
                      </a:cubicBezTo>
                      <a:cubicBezTo>
                        <a:pt x="466" y="206"/>
                        <a:pt x="466" y="206"/>
                        <a:pt x="466" y="206"/>
                      </a:cubicBezTo>
                      <a:cubicBezTo>
                        <a:pt x="466" y="206"/>
                        <a:pt x="466" y="205"/>
                        <a:pt x="466" y="205"/>
                      </a:cubicBezTo>
                      <a:cubicBezTo>
                        <a:pt x="466" y="205"/>
                        <a:pt x="466" y="205"/>
                        <a:pt x="466" y="204"/>
                      </a:cubicBezTo>
                      <a:cubicBezTo>
                        <a:pt x="466" y="204"/>
                        <a:pt x="466" y="204"/>
                        <a:pt x="466" y="204"/>
                      </a:cubicBezTo>
                      <a:cubicBezTo>
                        <a:pt x="466" y="203"/>
                        <a:pt x="466" y="203"/>
                        <a:pt x="466" y="202"/>
                      </a:cubicBezTo>
                      <a:cubicBezTo>
                        <a:pt x="466" y="202"/>
                        <a:pt x="466" y="202"/>
                        <a:pt x="466" y="202"/>
                      </a:cubicBezTo>
                      <a:cubicBezTo>
                        <a:pt x="466" y="202"/>
                        <a:pt x="466" y="201"/>
                        <a:pt x="466" y="201"/>
                      </a:cubicBezTo>
                      <a:cubicBezTo>
                        <a:pt x="466" y="201"/>
                        <a:pt x="466" y="201"/>
                        <a:pt x="466" y="201"/>
                      </a:cubicBezTo>
                      <a:cubicBezTo>
                        <a:pt x="466" y="201"/>
                        <a:pt x="466" y="201"/>
                        <a:pt x="466" y="201"/>
                      </a:cubicBezTo>
                      <a:cubicBezTo>
                        <a:pt x="466" y="200"/>
                        <a:pt x="466" y="199"/>
                        <a:pt x="465" y="198"/>
                      </a:cubicBezTo>
                      <a:cubicBezTo>
                        <a:pt x="465" y="198"/>
                        <a:pt x="465" y="198"/>
                        <a:pt x="465" y="198"/>
                      </a:cubicBezTo>
                      <a:cubicBezTo>
                        <a:pt x="465" y="198"/>
                        <a:pt x="465" y="198"/>
                        <a:pt x="465" y="198"/>
                      </a:cubicBezTo>
                      <a:cubicBezTo>
                        <a:pt x="465" y="197"/>
                        <a:pt x="465" y="197"/>
                        <a:pt x="465" y="197"/>
                      </a:cubicBezTo>
                      <a:cubicBezTo>
                        <a:pt x="465" y="197"/>
                        <a:pt x="465" y="196"/>
                        <a:pt x="465" y="196"/>
                      </a:cubicBezTo>
                      <a:cubicBezTo>
                        <a:pt x="465" y="195"/>
                        <a:pt x="465" y="194"/>
                        <a:pt x="465" y="193"/>
                      </a:cubicBezTo>
                      <a:cubicBezTo>
                        <a:pt x="465" y="192"/>
                        <a:pt x="465" y="191"/>
                        <a:pt x="465" y="191"/>
                      </a:cubicBezTo>
                      <a:cubicBezTo>
                        <a:pt x="465" y="191"/>
                        <a:pt x="465" y="191"/>
                        <a:pt x="465" y="191"/>
                      </a:cubicBezTo>
                      <a:cubicBezTo>
                        <a:pt x="465" y="191"/>
                        <a:pt x="465" y="191"/>
                        <a:pt x="465" y="191"/>
                      </a:cubicBezTo>
                      <a:cubicBezTo>
                        <a:pt x="464" y="190"/>
                        <a:pt x="464" y="190"/>
                        <a:pt x="464" y="189"/>
                      </a:cubicBezTo>
                      <a:cubicBezTo>
                        <a:pt x="464" y="189"/>
                        <a:pt x="464" y="189"/>
                        <a:pt x="464" y="189"/>
                      </a:cubicBezTo>
                      <a:cubicBezTo>
                        <a:pt x="464" y="189"/>
                        <a:pt x="464" y="189"/>
                        <a:pt x="464" y="189"/>
                      </a:cubicBezTo>
                      <a:cubicBezTo>
                        <a:pt x="464" y="189"/>
                        <a:pt x="464" y="188"/>
                        <a:pt x="464" y="187"/>
                      </a:cubicBezTo>
                      <a:cubicBezTo>
                        <a:pt x="464" y="187"/>
                        <a:pt x="464" y="187"/>
                        <a:pt x="464" y="187"/>
                      </a:cubicBezTo>
                      <a:cubicBezTo>
                        <a:pt x="464" y="187"/>
                        <a:pt x="464" y="187"/>
                        <a:pt x="464" y="187"/>
                      </a:cubicBezTo>
                      <a:cubicBezTo>
                        <a:pt x="464" y="186"/>
                        <a:pt x="464" y="186"/>
                        <a:pt x="464" y="185"/>
                      </a:cubicBezTo>
                      <a:cubicBezTo>
                        <a:pt x="464" y="185"/>
                        <a:pt x="464" y="184"/>
                        <a:pt x="463" y="183"/>
                      </a:cubicBezTo>
                      <a:cubicBezTo>
                        <a:pt x="463" y="183"/>
                        <a:pt x="463" y="183"/>
                        <a:pt x="463" y="182"/>
                      </a:cubicBezTo>
                      <a:cubicBezTo>
                        <a:pt x="463" y="182"/>
                        <a:pt x="463" y="182"/>
                        <a:pt x="463" y="182"/>
                      </a:cubicBezTo>
                      <a:cubicBezTo>
                        <a:pt x="463" y="182"/>
                        <a:pt x="463" y="182"/>
                        <a:pt x="463" y="182"/>
                      </a:cubicBezTo>
                      <a:cubicBezTo>
                        <a:pt x="463" y="181"/>
                        <a:pt x="463" y="180"/>
                        <a:pt x="463" y="180"/>
                      </a:cubicBezTo>
                      <a:cubicBezTo>
                        <a:pt x="463" y="179"/>
                        <a:pt x="463" y="179"/>
                        <a:pt x="463" y="179"/>
                      </a:cubicBezTo>
                      <a:cubicBezTo>
                        <a:pt x="463" y="179"/>
                        <a:pt x="463" y="179"/>
                        <a:pt x="463" y="179"/>
                      </a:cubicBezTo>
                      <a:cubicBezTo>
                        <a:pt x="463" y="179"/>
                        <a:pt x="463" y="179"/>
                        <a:pt x="462" y="178"/>
                      </a:cubicBezTo>
                      <a:cubicBezTo>
                        <a:pt x="462" y="177"/>
                        <a:pt x="462" y="177"/>
                        <a:pt x="462" y="176"/>
                      </a:cubicBezTo>
                      <a:cubicBezTo>
                        <a:pt x="462" y="176"/>
                        <a:pt x="462" y="175"/>
                        <a:pt x="462" y="175"/>
                      </a:cubicBezTo>
                      <a:cubicBezTo>
                        <a:pt x="462" y="175"/>
                        <a:pt x="462" y="175"/>
                        <a:pt x="462" y="175"/>
                      </a:cubicBezTo>
                      <a:cubicBezTo>
                        <a:pt x="462" y="175"/>
                        <a:pt x="462" y="175"/>
                        <a:pt x="462" y="175"/>
                      </a:cubicBezTo>
                      <a:cubicBezTo>
                        <a:pt x="462" y="174"/>
                        <a:pt x="461" y="173"/>
                        <a:pt x="461" y="173"/>
                      </a:cubicBezTo>
                      <a:cubicBezTo>
                        <a:pt x="461" y="173"/>
                        <a:pt x="461" y="173"/>
                        <a:pt x="461" y="172"/>
                      </a:cubicBezTo>
                      <a:cubicBezTo>
                        <a:pt x="461" y="172"/>
                        <a:pt x="461" y="172"/>
                        <a:pt x="461" y="172"/>
                      </a:cubicBezTo>
                      <a:cubicBezTo>
                        <a:pt x="461" y="172"/>
                        <a:pt x="461" y="172"/>
                        <a:pt x="461" y="171"/>
                      </a:cubicBezTo>
                      <a:cubicBezTo>
                        <a:pt x="461" y="171"/>
                        <a:pt x="461" y="171"/>
                        <a:pt x="461" y="171"/>
                      </a:cubicBezTo>
                      <a:cubicBezTo>
                        <a:pt x="461" y="171"/>
                        <a:pt x="461" y="171"/>
                        <a:pt x="461" y="171"/>
                      </a:cubicBezTo>
                      <a:cubicBezTo>
                        <a:pt x="461" y="171"/>
                        <a:pt x="461" y="170"/>
                        <a:pt x="461" y="170"/>
                      </a:cubicBezTo>
                      <a:cubicBezTo>
                        <a:pt x="461" y="169"/>
                        <a:pt x="461" y="169"/>
                        <a:pt x="460" y="169"/>
                      </a:cubicBezTo>
                      <a:cubicBezTo>
                        <a:pt x="460" y="169"/>
                        <a:pt x="460" y="169"/>
                        <a:pt x="460" y="169"/>
                      </a:cubicBezTo>
                      <a:cubicBezTo>
                        <a:pt x="460" y="168"/>
                        <a:pt x="460" y="168"/>
                        <a:pt x="460" y="168"/>
                      </a:cubicBezTo>
                      <a:cubicBezTo>
                        <a:pt x="460" y="168"/>
                        <a:pt x="460" y="168"/>
                        <a:pt x="460" y="168"/>
                      </a:cubicBezTo>
                      <a:cubicBezTo>
                        <a:pt x="460" y="167"/>
                        <a:pt x="460" y="165"/>
                        <a:pt x="459" y="164"/>
                      </a:cubicBezTo>
                      <a:cubicBezTo>
                        <a:pt x="459" y="164"/>
                        <a:pt x="459" y="163"/>
                        <a:pt x="459" y="162"/>
                      </a:cubicBezTo>
                      <a:cubicBezTo>
                        <a:pt x="459" y="162"/>
                        <a:pt x="459" y="162"/>
                        <a:pt x="459" y="162"/>
                      </a:cubicBezTo>
                      <a:cubicBezTo>
                        <a:pt x="459" y="162"/>
                        <a:pt x="459" y="162"/>
                        <a:pt x="459" y="162"/>
                      </a:cubicBezTo>
                      <a:cubicBezTo>
                        <a:pt x="459" y="161"/>
                        <a:pt x="458" y="161"/>
                        <a:pt x="458" y="161"/>
                      </a:cubicBezTo>
                      <a:cubicBezTo>
                        <a:pt x="458" y="161"/>
                        <a:pt x="458" y="161"/>
                        <a:pt x="458" y="161"/>
                      </a:cubicBezTo>
                      <a:cubicBezTo>
                        <a:pt x="458" y="160"/>
                        <a:pt x="458" y="159"/>
                        <a:pt x="458" y="159"/>
                      </a:cubicBezTo>
                      <a:cubicBezTo>
                        <a:pt x="458" y="159"/>
                        <a:pt x="458" y="159"/>
                        <a:pt x="458" y="159"/>
                      </a:cubicBezTo>
                      <a:cubicBezTo>
                        <a:pt x="458" y="158"/>
                        <a:pt x="458" y="158"/>
                        <a:pt x="457" y="158"/>
                      </a:cubicBezTo>
                      <a:cubicBezTo>
                        <a:pt x="457" y="158"/>
                        <a:pt x="457" y="158"/>
                        <a:pt x="457" y="158"/>
                      </a:cubicBezTo>
                      <a:cubicBezTo>
                        <a:pt x="457" y="158"/>
                        <a:pt x="457" y="157"/>
                        <a:pt x="457" y="157"/>
                      </a:cubicBezTo>
                      <a:cubicBezTo>
                        <a:pt x="457" y="157"/>
                        <a:pt x="457" y="156"/>
                        <a:pt x="457" y="156"/>
                      </a:cubicBezTo>
                      <a:cubicBezTo>
                        <a:pt x="457" y="155"/>
                        <a:pt x="457" y="155"/>
                        <a:pt x="457" y="155"/>
                      </a:cubicBezTo>
                      <a:cubicBezTo>
                        <a:pt x="457" y="155"/>
                        <a:pt x="457" y="155"/>
                        <a:pt x="457" y="155"/>
                      </a:cubicBezTo>
                      <a:cubicBezTo>
                        <a:pt x="457" y="155"/>
                        <a:pt x="457" y="155"/>
                        <a:pt x="456" y="154"/>
                      </a:cubicBezTo>
                      <a:cubicBezTo>
                        <a:pt x="456" y="154"/>
                        <a:pt x="456" y="154"/>
                        <a:pt x="456" y="154"/>
                      </a:cubicBezTo>
                      <a:cubicBezTo>
                        <a:pt x="456" y="154"/>
                        <a:pt x="456" y="154"/>
                        <a:pt x="456" y="154"/>
                      </a:cubicBezTo>
                      <a:cubicBezTo>
                        <a:pt x="456" y="154"/>
                        <a:pt x="456" y="153"/>
                        <a:pt x="456" y="153"/>
                      </a:cubicBezTo>
                      <a:cubicBezTo>
                        <a:pt x="456" y="152"/>
                        <a:pt x="456" y="152"/>
                        <a:pt x="456" y="152"/>
                      </a:cubicBezTo>
                      <a:cubicBezTo>
                        <a:pt x="456" y="152"/>
                        <a:pt x="456" y="152"/>
                        <a:pt x="456" y="152"/>
                      </a:cubicBezTo>
                      <a:cubicBezTo>
                        <a:pt x="456" y="152"/>
                        <a:pt x="455" y="151"/>
                        <a:pt x="455" y="151"/>
                      </a:cubicBezTo>
                      <a:cubicBezTo>
                        <a:pt x="455" y="151"/>
                        <a:pt x="455" y="151"/>
                        <a:pt x="455" y="151"/>
                      </a:cubicBezTo>
                      <a:cubicBezTo>
                        <a:pt x="455" y="150"/>
                        <a:pt x="455" y="150"/>
                        <a:pt x="455" y="149"/>
                      </a:cubicBezTo>
                      <a:cubicBezTo>
                        <a:pt x="455" y="149"/>
                        <a:pt x="455" y="149"/>
                        <a:pt x="455" y="149"/>
                      </a:cubicBezTo>
                      <a:cubicBezTo>
                        <a:pt x="455" y="149"/>
                        <a:pt x="455" y="149"/>
                        <a:pt x="455" y="148"/>
                      </a:cubicBezTo>
                      <a:cubicBezTo>
                        <a:pt x="454" y="148"/>
                        <a:pt x="454" y="148"/>
                        <a:pt x="454" y="148"/>
                      </a:cubicBezTo>
                      <a:cubicBezTo>
                        <a:pt x="454" y="147"/>
                        <a:pt x="454" y="146"/>
                        <a:pt x="454" y="146"/>
                      </a:cubicBezTo>
                      <a:cubicBezTo>
                        <a:pt x="453" y="145"/>
                        <a:pt x="453" y="144"/>
                        <a:pt x="453" y="143"/>
                      </a:cubicBezTo>
                      <a:cubicBezTo>
                        <a:pt x="453" y="143"/>
                        <a:pt x="452" y="143"/>
                        <a:pt x="452" y="142"/>
                      </a:cubicBezTo>
                      <a:cubicBezTo>
                        <a:pt x="452" y="142"/>
                        <a:pt x="452" y="142"/>
                        <a:pt x="452" y="142"/>
                      </a:cubicBezTo>
                      <a:cubicBezTo>
                        <a:pt x="452" y="142"/>
                        <a:pt x="452" y="142"/>
                        <a:pt x="452" y="141"/>
                      </a:cubicBezTo>
                      <a:cubicBezTo>
                        <a:pt x="452" y="141"/>
                        <a:pt x="452" y="141"/>
                        <a:pt x="452" y="141"/>
                      </a:cubicBezTo>
                      <a:cubicBezTo>
                        <a:pt x="452" y="141"/>
                        <a:pt x="451" y="140"/>
                        <a:pt x="451" y="140"/>
                      </a:cubicBezTo>
                      <a:cubicBezTo>
                        <a:pt x="451" y="139"/>
                        <a:pt x="451" y="139"/>
                        <a:pt x="451" y="139"/>
                      </a:cubicBezTo>
                      <a:cubicBezTo>
                        <a:pt x="451" y="139"/>
                        <a:pt x="451" y="139"/>
                        <a:pt x="451" y="139"/>
                      </a:cubicBezTo>
                      <a:cubicBezTo>
                        <a:pt x="451" y="139"/>
                        <a:pt x="451" y="139"/>
                        <a:pt x="451" y="138"/>
                      </a:cubicBezTo>
                      <a:cubicBezTo>
                        <a:pt x="451" y="138"/>
                        <a:pt x="451" y="138"/>
                        <a:pt x="451" y="138"/>
                      </a:cubicBezTo>
                      <a:cubicBezTo>
                        <a:pt x="451" y="138"/>
                        <a:pt x="451" y="138"/>
                        <a:pt x="451" y="138"/>
                      </a:cubicBezTo>
                      <a:cubicBezTo>
                        <a:pt x="450" y="138"/>
                        <a:pt x="450" y="137"/>
                        <a:pt x="450" y="137"/>
                      </a:cubicBezTo>
                      <a:cubicBezTo>
                        <a:pt x="450" y="136"/>
                        <a:pt x="449" y="135"/>
                        <a:pt x="449" y="134"/>
                      </a:cubicBezTo>
                      <a:cubicBezTo>
                        <a:pt x="449" y="134"/>
                        <a:pt x="449" y="134"/>
                        <a:pt x="449" y="133"/>
                      </a:cubicBezTo>
                      <a:cubicBezTo>
                        <a:pt x="449" y="133"/>
                        <a:pt x="448" y="133"/>
                        <a:pt x="448" y="133"/>
                      </a:cubicBezTo>
                      <a:cubicBezTo>
                        <a:pt x="448" y="133"/>
                        <a:pt x="448" y="133"/>
                        <a:pt x="448" y="132"/>
                      </a:cubicBezTo>
                      <a:cubicBezTo>
                        <a:pt x="448" y="132"/>
                        <a:pt x="448" y="132"/>
                        <a:pt x="448" y="132"/>
                      </a:cubicBezTo>
                      <a:cubicBezTo>
                        <a:pt x="448" y="131"/>
                        <a:pt x="447" y="131"/>
                        <a:pt x="447" y="130"/>
                      </a:cubicBezTo>
                      <a:cubicBezTo>
                        <a:pt x="447" y="130"/>
                        <a:pt x="447" y="130"/>
                        <a:pt x="447" y="130"/>
                      </a:cubicBezTo>
                      <a:cubicBezTo>
                        <a:pt x="447" y="129"/>
                        <a:pt x="447" y="129"/>
                        <a:pt x="447" y="129"/>
                      </a:cubicBezTo>
                      <a:cubicBezTo>
                        <a:pt x="447" y="129"/>
                        <a:pt x="447" y="129"/>
                        <a:pt x="447" y="129"/>
                      </a:cubicBezTo>
                      <a:cubicBezTo>
                        <a:pt x="446" y="129"/>
                        <a:pt x="446" y="128"/>
                        <a:pt x="446" y="128"/>
                      </a:cubicBezTo>
                      <a:cubicBezTo>
                        <a:pt x="446" y="127"/>
                        <a:pt x="446" y="127"/>
                        <a:pt x="445" y="127"/>
                      </a:cubicBezTo>
                      <a:cubicBezTo>
                        <a:pt x="445" y="126"/>
                        <a:pt x="445" y="126"/>
                        <a:pt x="445" y="126"/>
                      </a:cubicBezTo>
                      <a:cubicBezTo>
                        <a:pt x="445" y="126"/>
                        <a:pt x="445" y="126"/>
                        <a:pt x="445" y="126"/>
                      </a:cubicBezTo>
                      <a:cubicBezTo>
                        <a:pt x="445" y="126"/>
                        <a:pt x="445" y="126"/>
                        <a:pt x="445" y="126"/>
                      </a:cubicBezTo>
                      <a:cubicBezTo>
                        <a:pt x="444" y="124"/>
                        <a:pt x="444" y="123"/>
                        <a:pt x="443" y="122"/>
                      </a:cubicBezTo>
                      <a:cubicBezTo>
                        <a:pt x="443" y="121"/>
                        <a:pt x="442" y="120"/>
                        <a:pt x="442" y="120"/>
                      </a:cubicBezTo>
                      <a:cubicBezTo>
                        <a:pt x="442" y="119"/>
                        <a:pt x="441" y="119"/>
                        <a:pt x="441" y="118"/>
                      </a:cubicBezTo>
                      <a:cubicBezTo>
                        <a:pt x="441" y="118"/>
                        <a:pt x="441" y="118"/>
                        <a:pt x="441" y="118"/>
                      </a:cubicBezTo>
                      <a:cubicBezTo>
                        <a:pt x="441" y="118"/>
                        <a:pt x="441" y="118"/>
                        <a:pt x="441" y="118"/>
                      </a:cubicBezTo>
                      <a:cubicBezTo>
                        <a:pt x="441" y="118"/>
                        <a:pt x="441" y="118"/>
                        <a:pt x="441" y="118"/>
                      </a:cubicBezTo>
                      <a:cubicBezTo>
                        <a:pt x="440" y="117"/>
                        <a:pt x="440" y="116"/>
                        <a:pt x="440" y="116"/>
                      </a:cubicBezTo>
                      <a:cubicBezTo>
                        <a:pt x="439" y="115"/>
                        <a:pt x="439" y="114"/>
                        <a:pt x="438" y="114"/>
                      </a:cubicBezTo>
                      <a:cubicBezTo>
                        <a:pt x="438" y="113"/>
                        <a:pt x="438" y="113"/>
                        <a:pt x="438" y="113"/>
                      </a:cubicBezTo>
                      <a:cubicBezTo>
                        <a:pt x="438" y="113"/>
                        <a:pt x="438" y="113"/>
                        <a:pt x="438" y="113"/>
                      </a:cubicBezTo>
                      <a:cubicBezTo>
                        <a:pt x="438" y="113"/>
                        <a:pt x="438" y="112"/>
                        <a:pt x="438" y="112"/>
                      </a:cubicBezTo>
                      <a:cubicBezTo>
                        <a:pt x="438" y="112"/>
                        <a:pt x="437" y="112"/>
                        <a:pt x="437" y="112"/>
                      </a:cubicBezTo>
                      <a:cubicBezTo>
                        <a:pt x="437" y="112"/>
                        <a:pt x="437" y="112"/>
                        <a:pt x="437" y="112"/>
                      </a:cubicBezTo>
                      <a:cubicBezTo>
                        <a:pt x="437" y="111"/>
                        <a:pt x="437" y="111"/>
                        <a:pt x="436" y="110"/>
                      </a:cubicBezTo>
                      <a:cubicBezTo>
                        <a:pt x="436" y="110"/>
                        <a:pt x="436" y="110"/>
                        <a:pt x="436" y="110"/>
                      </a:cubicBezTo>
                      <a:cubicBezTo>
                        <a:pt x="436" y="110"/>
                        <a:pt x="436" y="110"/>
                        <a:pt x="436" y="110"/>
                      </a:cubicBezTo>
                      <a:cubicBezTo>
                        <a:pt x="436" y="110"/>
                        <a:pt x="436" y="110"/>
                        <a:pt x="436" y="109"/>
                      </a:cubicBezTo>
                      <a:cubicBezTo>
                        <a:pt x="436" y="109"/>
                        <a:pt x="436" y="109"/>
                        <a:pt x="436" y="109"/>
                      </a:cubicBezTo>
                      <a:cubicBezTo>
                        <a:pt x="436" y="109"/>
                        <a:pt x="436" y="109"/>
                        <a:pt x="436" y="109"/>
                      </a:cubicBezTo>
                      <a:cubicBezTo>
                        <a:pt x="435" y="109"/>
                        <a:pt x="435" y="108"/>
                        <a:pt x="435" y="108"/>
                      </a:cubicBezTo>
                      <a:cubicBezTo>
                        <a:pt x="434" y="107"/>
                        <a:pt x="434" y="107"/>
                        <a:pt x="434" y="106"/>
                      </a:cubicBezTo>
                      <a:cubicBezTo>
                        <a:pt x="433" y="106"/>
                        <a:pt x="433" y="105"/>
                        <a:pt x="433" y="105"/>
                      </a:cubicBezTo>
                      <a:cubicBezTo>
                        <a:pt x="433" y="105"/>
                        <a:pt x="433" y="105"/>
                        <a:pt x="433" y="105"/>
                      </a:cubicBezTo>
                      <a:cubicBezTo>
                        <a:pt x="433" y="105"/>
                        <a:pt x="433" y="105"/>
                        <a:pt x="433" y="104"/>
                      </a:cubicBezTo>
                      <a:cubicBezTo>
                        <a:pt x="432" y="104"/>
                        <a:pt x="432" y="104"/>
                        <a:pt x="432" y="104"/>
                      </a:cubicBezTo>
                      <a:cubicBezTo>
                        <a:pt x="432" y="103"/>
                        <a:pt x="431" y="103"/>
                        <a:pt x="431" y="102"/>
                      </a:cubicBezTo>
                      <a:cubicBezTo>
                        <a:pt x="431" y="102"/>
                        <a:pt x="431" y="102"/>
                        <a:pt x="431" y="102"/>
                      </a:cubicBezTo>
                      <a:cubicBezTo>
                        <a:pt x="431" y="102"/>
                        <a:pt x="431" y="102"/>
                        <a:pt x="431" y="102"/>
                      </a:cubicBezTo>
                      <a:cubicBezTo>
                        <a:pt x="431" y="102"/>
                        <a:pt x="431" y="102"/>
                        <a:pt x="431" y="102"/>
                      </a:cubicBezTo>
                      <a:cubicBezTo>
                        <a:pt x="430" y="101"/>
                        <a:pt x="429" y="100"/>
                        <a:pt x="428" y="99"/>
                      </a:cubicBezTo>
                      <a:cubicBezTo>
                        <a:pt x="428" y="98"/>
                        <a:pt x="428" y="98"/>
                        <a:pt x="428" y="97"/>
                      </a:cubicBezTo>
                      <a:cubicBezTo>
                        <a:pt x="427" y="97"/>
                        <a:pt x="427" y="97"/>
                        <a:pt x="427" y="97"/>
                      </a:cubicBezTo>
                      <a:cubicBezTo>
                        <a:pt x="427" y="97"/>
                        <a:pt x="427" y="97"/>
                        <a:pt x="427" y="97"/>
                      </a:cubicBezTo>
                      <a:cubicBezTo>
                        <a:pt x="427" y="97"/>
                        <a:pt x="427" y="97"/>
                        <a:pt x="427" y="96"/>
                      </a:cubicBezTo>
                      <a:cubicBezTo>
                        <a:pt x="427" y="96"/>
                        <a:pt x="427" y="96"/>
                        <a:pt x="427" y="96"/>
                      </a:cubicBezTo>
                      <a:cubicBezTo>
                        <a:pt x="427" y="96"/>
                        <a:pt x="427" y="96"/>
                        <a:pt x="427" y="96"/>
                      </a:cubicBezTo>
                      <a:cubicBezTo>
                        <a:pt x="426" y="96"/>
                        <a:pt x="426" y="96"/>
                        <a:pt x="426" y="95"/>
                      </a:cubicBezTo>
                      <a:cubicBezTo>
                        <a:pt x="426" y="95"/>
                        <a:pt x="426" y="95"/>
                        <a:pt x="426" y="95"/>
                      </a:cubicBezTo>
                      <a:cubicBezTo>
                        <a:pt x="426" y="95"/>
                        <a:pt x="425" y="95"/>
                        <a:pt x="425" y="95"/>
                      </a:cubicBezTo>
                      <a:cubicBezTo>
                        <a:pt x="425" y="95"/>
                        <a:pt x="425" y="94"/>
                        <a:pt x="425" y="94"/>
                      </a:cubicBezTo>
                      <a:cubicBezTo>
                        <a:pt x="424" y="93"/>
                        <a:pt x="424" y="93"/>
                        <a:pt x="424" y="93"/>
                      </a:cubicBezTo>
                      <a:cubicBezTo>
                        <a:pt x="423" y="92"/>
                        <a:pt x="423" y="92"/>
                        <a:pt x="423" y="91"/>
                      </a:cubicBezTo>
                      <a:cubicBezTo>
                        <a:pt x="422" y="91"/>
                        <a:pt x="422" y="91"/>
                        <a:pt x="422" y="90"/>
                      </a:cubicBezTo>
                      <a:cubicBezTo>
                        <a:pt x="421" y="90"/>
                        <a:pt x="421" y="90"/>
                        <a:pt x="421" y="89"/>
                      </a:cubicBezTo>
                      <a:cubicBezTo>
                        <a:pt x="420" y="89"/>
                        <a:pt x="420" y="88"/>
                        <a:pt x="419" y="88"/>
                      </a:cubicBezTo>
                      <a:cubicBezTo>
                        <a:pt x="419" y="87"/>
                        <a:pt x="419" y="87"/>
                        <a:pt x="419" y="87"/>
                      </a:cubicBezTo>
                      <a:cubicBezTo>
                        <a:pt x="418" y="86"/>
                        <a:pt x="418" y="86"/>
                        <a:pt x="418" y="86"/>
                      </a:cubicBezTo>
                      <a:cubicBezTo>
                        <a:pt x="417" y="85"/>
                        <a:pt x="417" y="85"/>
                        <a:pt x="417" y="85"/>
                      </a:cubicBezTo>
                      <a:cubicBezTo>
                        <a:pt x="416" y="84"/>
                        <a:pt x="416" y="84"/>
                        <a:pt x="415" y="83"/>
                      </a:cubicBezTo>
                      <a:cubicBezTo>
                        <a:pt x="415" y="83"/>
                        <a:pt x="415" y="83"/>
                        <a:pt x="414" y="82"/>
                      </a:cubicBezTo>
                      <a:cubicBezTo>
                        <a:pt x="414" y="82"/>
                        <a:pt x="414" y="82"/>
                        <a:pt x="414" y="82"/>
                      </a:cubicBezTo>
                      <a:cubicBezTo>
                        <a:pt x="413" y="81"/>
                        <a:pt x="412" y="80"/>
                        <a:pt x="412" y="80"/>
                      </a:cubicBezTo>
                      <a:cubicBezTo>
                        <a:pt x="412" y="80"/>
                        <a:pt x="411" y="79"/>
                        <a:pt x="411" y="79"/>
                      </a:cubicBezTo>
                      <a:cubicBezTo>
                        <a:pt x="411" y="79"/>
                        <a:pt x="410" y="79"/>
                        <a:pt x="410" y="78"/>
                      </a:cubicBezTo>
                      <a:cubicBezTo>
                        <a:pt x="409" y="77"/>
                        <a:pt x="408" y="76"/>
                        <a:pt x="407" y="75"/>
                      </a:cubicBezTo>
                      <a:cubicBezTo>
                        <a:pt x="407" y="75"/>
                        <a:pt x="406" y="75"/>
                        <a:pt x="406" y="75"/>
                      </a:cubicBezTo>
                      <a:cubicBezTo>
                        <a:pt x="404" y="73"/>
                        <a:pt x="402" y="71"/>
                        <a:pt x="399" y="69"/>
                      </a:cubicBezTo>
                      <a:cubicBezTo>
                        <a:pt x="399" y="69"/>
                        <a:pt x="399" y="69"/>
                        <a:pt x="398" y="69"/>
                      </a:cubicBezTo>
                      <a:cubicBezTo>
                        <a:pt x="398" y="68"/>
                        <a:pt x="397" y="68"/>
                        <a:pt x="397" y="67"/>
                      </a:cubicBezTo>
                      <a:cubicBezTo>
                        <a:pt x="395" y="66"/>
                        <a:pt x="394" y="66"/>
                        <a:pt x="393" y="65"/>
                      </a:cubicBezTo>
                      <a:cubicBezTo>
                        <a:pt x="392" y="64"/>
                        <a:pt x="391" y="64"/>
                        <a:pt x="390" y="63"/>
                      </a:cubicBezTo>
                      <a:cubicBezTo>
                        <a:pt x="390" y="63"/>
                        <a:pt x="390" y="63"/>
                        <a:pt x="389" y="62"/>
                      </a:cubicBezTo>
                      <a:cubicBezTo>
                        <a:pt x="389" y="62"/>
                        <a:pt x="388" y="62"/>
                        <a:pt x="388" y="61"/>
                      </a:cubicBezTo>
                      <a:cubicBezTo>
                        <a:pt x="388" y="61"/>
                        <a:pt x="387" y="61"/>
                        <a:pt x="387" y="61"/>
                      </a:cubicBezTo>
                      <a:cubicBezTo>
                        <a:pt x="386" y="60"/>
                        <a:pt x="385" y="60"/>
                        <a:pt x="384" y="59"/>
                      </a:cubicBezTo>
                      <a:cubicBezTo>
                        <a:pt x="383" y="58"/>
                        <a:pt x="382" y="58"/>
                        <a:pt x="381" y="57"/>
                      </a:cubicBezTo>
                      <a:cubicBezTo>
                        <a:pt x="381" y="57"/>
                        <a:pt x="381" y="57"/>
                        <a:pt x="381" y="57"/>
                      </a:cubicBezTo>
                      <a:cubicBezTo>
                        <a:pt x="381" y="57"/>
                        <a:pt x="381" y="57"/>
                        <a:pt x="381" y="57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277" y="1"/>
                        <a:pt x="278" y="1"/>
                        <a:pt x="279" y="2"/>
                      </a:cubicBezTo>
                      <a:cubicBezTo>
                        <a:pt x="280" y="3"/>
                        <a:pt x="281" y="3"/>
                        <a:pt x="282" y="4"/>
                      </a:cubicBezTo>
                      <a:cubicBezTo>
                        <a:pt x="283" y="5"/>
                        <a:pt x="285" y="5"/>
                        <a:pt x="286" y="6"/>
                      </a:cubicBezTo>
                      <a:cubicBezTo>
                        <a:pt x="287" y="7"/>
                        <a:pt x="288" y="7"/>
                        <a:pt x="288" y="8"/>
                      </a:cubicBezTo>
                      <a:cubicBezTo>
                        <a:pt x="289" y="8"/>
                        <a:pt x="290" y="9"/>
                        <a:pt x="291" y="10"/>
                      </a:cubicBezTo>
                      <a:cubicBezTo>
                        <a:pt x="292" y="10"/>
                        <a:pt x="293" y="11"/>
                        <a:pt x="294" y="12"/>
                      </a:cubicBezTo>
                      <a:cubicBezTo>
                        <a:pt x="298" y="15"/>
                        <a:pt x="301" y="18"/>
                        <a:pt x="304" y="20"/>
                      </a:cubicBezTo>
                      <a:cubicBezTo>
                        <a:pt x="305" y="21"/>
                        <a:pt x="305" y="21"/>
                        <a:pt x="306" y="22"/>
                      </a:cubicBezTo>
                      <a:cubicBezTo>
                        <a:pt x="307" y="23"/>
                        <a:pt x="309" y="24"/>
                        <a:pt x="310" y="26"/>
                      </a:cubicBezTo>
                      <a:cubicBezTo>
                        <a:pt x="310" y="26"/>
                        <a:pt x="311" y="27"/>
                        <a:pt x="311" y="27"/>
                      </a:cubicBezTo>
                      <a:cubicBezTo>
                        <a:pt x="312" y="28"/>
                        <a:pt x="313" y="29"/>
                        <a:pt x="314" y="30"/>
                      </a:cubicBezTo>
                      <a:cubicBezTo>
                        <a:pt x="316" y="32"/>
                        <a:pt x="319" y="35"/>
                        <a:pt x="321" y="38"/>
                      </a:cubicBezTo>
                      <a:cubicBezTo>
                        <a:pt x="321" y="39"/>
                        <a:pt x="322" y="40"/>
                        <a:pt x="323" y="40"/>
                      </a:cubicBezTo>
                      <a:cubicBezTo>
                        <a:pt x="322" y="40"/>
                        <a:pt x="321" y="40"/>
                        <a:pt x="321" y="40"/>
                      </a:cubicBezTo>
                      <a:cubicBezTo>
                        <a:pt x="321" y="40"/>
                        <a:pt x="321" y="41"/>
                        <a:pt x="321" y="41"/>
                      </a:cubicBezTo>
                      <a:cubicBezTo>
                        <a:pt x="322" y="41"/>
                        <a:pt x="322" y="41"/>
                        <a:pt x="322" y="42"/>
                      </a:cubicBezTo>
                      <a:cubicBezTo>
                        <a:pt x="323" y="42"/>
                        <a:pt x="323" y="43"/>
                        <a:pt x="324" y="44"/>
                      </a:cubicBezTo>
                      <a:cubicBezTo>
                        <a:pt x="325" y="44"/>
                        <a:pt x="325" y="45"/>
                        <a:pt x="326" y="45"/>
                      </a:cubicBezTo>
                      <a:cubicBezTo>
                        <a:pt x="326" y="46"/>
                        <a:pt x="326" y="46"/>
                        <a:pt x="326" y="46"/>
                      </a:cubicBezTo>
                      <a:cubicBezTo>
                        <a:pt x="327" y="47"/>
                        <a:pt x="327" y="47"/>
                        <a:pt x="328" y="48"/>
                      </a:cubicBezTo>
                      <a:cubicBezTo>
                        <a:pt x="328" y="48"/>
                        <a:pt x="328" y="48"/>
                        <a:pt x="328" y="48"/>
                      </a:cubicBezTo>
                      <a:cubicBezTo>
                        <a:pt x="328" y="48"/>
                        <a:pt x="329" y="49"/>
                        <a:pt x="329" y="49"/>
                      </a:cubicBezTo>
                      <a:cubicBezTo>
                        <a:pt x="329" y="50"/>
                        <a:pt x="330" y="50"/>
                        <a:pt x="330" y="51"/>
                      </a:cubicBezTo>
                      <a:cubicBezTo>
                        <a:pt x="331" y="52"/>
                        <a:pt x="332" y="53"/>
                        <a:pt x="332" y="55"/>
                      </a:cubicBezTo>
                      <a:cubicBezTo>
                        <a:pt x="333" y="55"/>
                        <a:pt x="333" y="56"/>
                        <a:pt x="334" y="57"/>
                      </a:cubicBezTo>
                      <a:cubicBezTo>
                        <a:pt x="334" y="57"/>
                        <a:pt x="334" y="58"/>
                        <a:pt x="335" y="59"/>
                      </a:cubicBezTo>
                      <a:cubicBezTo>
                        <a:pt x="335" y="59"/>
                        <a:pt x="335" y="60"/>
                        <a:pt x="336" y="61"/>
                      </a:cubicBezTo>
                      <a:cubicBezTo>
                        <a:pt x="336" y="61"/>
                        <a:pt x="337" y="62"/>
                        <a:pt x="337" y="63"/>
                      </a:cubicBezTo>
                      <a:cubicBezTo>
                        <a:pt x="337" y="63"/>
                        <a:pt x="338" y="64"/>
                        <a:pt x="338" y="65"/>
                      </a:cubicBezTo>
                      <a:cubicBezTo>
                        <a:pt x="339" y="66"/>
                        <a:pt x="339" y="67"/>
                        <a:pt x="340" y="69"/>
                      </a:cubicBezTo>
                      <a:cubicBezTo>
                        <a:pt x="341" y="70"/>
                        <a:pt x="341" y="70"/>
                        <a:pt x="341" y="71"/>
                      </a:cubicBezTo>
                      <a:cubicBezTo>
                        <a:pt x="342" y="72"/>
                        <a:pt x="342" y="72"/>
                        <a:pt x="342" y="73"/>
                      </a:cubicBezTo>
                      <a:cubicBezTo>
                        <a:pt x="343" y="74"/>
                        <a:pt x="343" y="74"/>
                        <a:pt x="343" y="75"/>
                      </a:cubicBezTo>
                      <a:cubicBezTo>
                        <a:pt x="344" y="76"/>
                        <a:pt x="344" y="77"/>
                        <a:pt x="344" y="77"/>
                      </a:cubicBezTo>
                      <a:cubicBezTo>
                        <a:pt x="344" y="78"/>
                        <a:pt x="345" y="79"/>
                        <a:pt x="345" y="80"/>
                      </a:cubicBezTo>
                      <a:cubicBezTo>
                        <a:pt x="346" y="81"/>
                        <a:pt x="346" y="82"/>
                        <a:pt x="347" y="84"/>
                      </a:cubicBezTo>
                      <a:cubicBezTo>
                        <a:pt x="347" y="85"/>
                        <a:pt x="347" y="85"/>
                        <a:pt x="348" y="86"/>
                      </a:cubicBezTo>
                      <a:cubicBezTo>
                        <a:pt x="348" y="87"/>
                        <a:pt x="348" y="88"/>
                        <a:pt x="349" y="89"/>
                      </a:cubicBezTo>
                      <a:cubicBezTo>
                        <a:pt x="349" y="89"/>
                        <a:pt x="349" y="90"/>
                        <a:pt x="349" y="91"/>
                      </a:cubicBezTo>
                      <a:cubicBezTo>
                        <a:pt x="350" y="92"/>
                        <a:pt x="350" y="94"/>
                        <a:pt x="351" y="96"/>
                      </a:cubicBezTo>
                      <a:cubicBezTo>
                        <a:pt x="351" y="97"/>
                        <a:pt x="352" y="98"/>
                        <a:pt x="352" y="100"/>
                      </a:cubicBezTo>
                      <a:cubicBezTo>
                        <a:pt x="353" y="102"/>
                        <a:pt x="353" y="103"/>
                        <a:pt x="354" y="105"/>
                      </a:cubicBezTo>
                      <a:cubicBezTo>
                        <a:pt x="354" y="106"/>
                        <a:pt x="354" y="107"/>
                        <a:pt x="354" y="107"/>
                      </a:cubicBezTo>
                      <a:cubicBezTo>
                        <a:pt x="355" y="109"/>
                        <a:pt x="355" y="111"/>
                        <a:pt x="356" y="112"/>
                      </a:cubicBezTo>
                      <a:cubicBezTo>
                        <a:pt x="356" y="114"/>
                        <a:pt x="356" y="116"/>
                        <a:pt x="357" y="117"/>
                      </a:cubicBezTo>
                      <a:cubicBezTo>
                        <a:pt x="357" y="119"/>
                        <a:pt x="358" y="121"/>
                        <a:pt x="358" y="123"/>
                      </a:cubicBezTo>
                      <a:cubicBezTo>
                        <a:pt x="358" y="123"/>
                        <a:pt x="358" y="124"/>
                        <a:pt x="358" y="125"/>
                      </a:cubicBezTo>
                      <a:cubicBezTo>
                        <a:pt x="359" y="127"/>
                        <a:pt x="359" y="128"/>
                        <a:pt x="359" y="130"/>
                      </a:cubicBezTo>
                      <a:cubicBezTo>
                        <a:pt x="359" y="132"/>
                        <a:pt x="360" y="134"/>
                        <a:pt x="360" y="136"/>
                      </a:cubicBezTo>
                      <a:cubicBezTo>
                        <a:pt x="360" y="137"/>
                        <a:pt x="360" y="139"/>
                        <a:pt x="361" y="141"/>
                      </a:cubicBezTo>
                      <a:cubicBezTo>
                        <a:pt x="361" y="142"/>
                        <a:pt x="361" y="143"/>
                        <a:pt x="361" y="144"/>
                      </a:cubicBezTo>
                      <a:cubicBezTo>
                        <a:pt x="361" y="145"/>
                        <a:pt x="361" y="147"/>
                        <a:pt x="361" y="149"/>
                      </a:cubicBezTo>
                      <a:cubicBezTo>
                        <a:pt x="361" y="151"/>
                        <a:pt x="362" y="153"/>
                        <a:pt x="362" y="155"/>
                      </a:cubicBezTo>
                      <a:cubicBezTo>
                        <a:pt x="362" y="156"/>
                        <a:pt x="362" y="156"/>
                        <a:pt x="362" y="157"/>
                      </a:cubicBezTo>
                      <a:cubicBezTo>
                        <a:pt x="362" y="158"/>
                        <a:pt x="362" y="159"/>
                        <a:pt x="362" y="160"/>
                      </a:cubicBezTo>
                      <a:cubicBezTo>
                        <a:pt x="362" y="161"/>
                        <a:pt x="362" y="162"/>
                        <a:pt x="362" y="163"/>
                      </a:cubicBezTo>
                      <a:cubicBezTo>
                        <a:pt x="362" y="164"/>
                        <a:pt x="362" y="165"/>
                        <a:pt x="362" y="166"/>
                      </a:cubicBezTo>
                      <a:cubicBezTo>
                        <a:pt x="362" y="167"/>
                        <a:pt x="362" y="167"/>
                        <a:pt x="362" y="169"/>
                      </a:cubicBezTo>
                      <a:cubicBezTo>
                        <a:pt x="362" y="170"/>
                        <a:pt x="362" y="171"/>
                        <a:pt x="362" y="171"/>
                      </a:cubicBezTo>
                      <a:cubicBezTo>
                        <a:pt x="362" y="184"/>
                        <a:pt x="361" y="196"/>
                        <a:pt x="360" y="209"/>
                      </a:cubicBezTo>
                      <a:cubicBezTo>
                        <a:pt x="359" y="210"/>
                        <a:pt x="359" y="211"/>
                        <a:pt x="359" y="213"/>
                      </a:cubicBezTo>
                      <a:cubicBezTo>
                        <a:pt x="359" y="214"/>
                        <a:pt x="359" y="214"/>
                        <a:pt x="359" y="215"/>
                      </a:cubicBezTo>
                      <a:cubicBezTo>
                        <a:pt x="359" y="216"/>
                        <a:pt x="359" y="216"/>
                        <a:pt x="358" y="218"/>
                      </a:cubicBezTo>
                      <a:cubicBezTo>
                        <a:pt x="358" y="223"/>
                        <a:pt x="357" y="228"/>
                        <a:pt x="356" y="232"/>
                      </a:cubicBezTo>
                      <a:cubicBezTo>
                        <a:pt x="355" y="234"/>
                        <a:pt x="355" y="235"/>
                        <a:pt x="355" y="237"/>
                      </a:cubicBezTo>
                      <a:cubicBezTo>
                        <a:pt x="354" y="240"/>
                        <a:pt x="353" y="244"/>
                        <a:pt x="352" y="247"/>
                      </a:cubicBezTo>
                      <a:cubicBezTo>
                        <a:pt x="352" y="249"/>
                        <a:pt x="351" y="250"/>
                        <a:pt x="351" y="252"/>
                      </a:cubicBezTo>
                      <a:cubicBezTo>
                        <a:pt x="350" y="256"/>
                        <a:pt x="349" y="259"/>
                        <a:pt x="348" y="262"/>
                      </a:cubicBezTo>
                      <a:cubicBezTo>
                        <a:pt x="348" y="264"/>
                        <a:pt x="347" y="265"/>
                        <a:pt x="347" y="267"/>
                      </a:cubicBezTo>
                      <a:cubicBezTo>
                        <a:pt x="345" y="271"/>
                        <a:pt x="344" y="276"/>
                        <a:pt x="342" y="280"/>
                      </a:cubicBezTo>
                      <a:cubicBezTo>
                        <a:pt x="341" y="282"/>
                        <a:pt x="340" y="285"/>
                        <a:pt x="340" y="287"/>
                      </a:cubicBezTo>
                      <a:cubicBezTo>
                        <a:pt x="339" y="288"/>
                        <a:pt x="339" y="288"/>
                        <a:pt x="338" y="290"/>
                      </a:cubicBezTo>
                      <a:cubicBezTo>
                        <a:pt x="338" y="290"/>
                        <a:pt x="338" y="291"/>
                        <a:pt x="338" y="292"/>
                      </a:cubicBezTo>
                      <a:cubicBezTo>
                        <a:pt x="336" y="295"/>
                        <a:pt x="335" y="298"/>
                        <a:pt x="334" y="300"/>
                      </a:cubicBezTo>
                      <a:cubicBezTo>
                        <a:pt x="334" y="301"/>
                        <a:pt x="333" y="302"/>
                        <a:pt x="333" y="303"/>
                      </a:cubicBezTo>
                      <a:cubicBezTo>
                        <a:pt x="332" y="305"/>
                        <a:pt x="331" y="307"/>
                        <a:pt x="330" y="309"/>
                      </a:cubicBezTo>
                      <a:cubicBezTo>
                        <a:pt x="328" y="312"/>
                        <a:pt x="327" y="316"/>
                        <a:pt x="325" y="320"/>
                      </a:cubicBezTo>
                      <a:cubicBezTo>
                        <a:pt x="324" y="321"/>
                        <a:pt x="324" y="322"/>
                        <a:pt x="323" y="323"/>
                      </a:cubicBezTo>
                      <a:cubicBezTo>
                        <a:pt x="321" y="327"/>
                        <a:pt x="319" y="330"/>
                        <a:pt x="317" y="334"/>
                      </a:cubicBezTo>
                      <a:cubicBezTo>
                        <a:pt x="316" y="336"/>
                        <a:pt x="315" y="339"/>
                        <a:pt x="313" y="341"/>
                      </a:cubicBezTo>
                      <a:cubicBezTo>
                        <a:pt x="312" y="343"/>
                        <a:pt x="311" y="345"/>
                        <a:pt x="308" y="349"/>
                      </a:cubicBezTo>
                      <a:cubicBezTo>
                        <a:pt x="306" y="352"/>
                        <a:pt x="304" y="355"/>
                        <a:pt x="302" y="359"/>
                      </a:cubicBezTo>
                      <a:cubicBezTo>
                        <a:pt x="301" y="359"/>
                        <a:pt x="301" y="360"/>
                        <a:pt x="300" y="361"/>
                      </a:cubicBezTo>
                      <a:cubicBezTo>
                        <a:pt x="300" y="361"/>
                        <a:pt x="300" y="362"/>
                        <a:pt x="299" y="363"/>
                      </a:cubicBezTo>
                      <a:cubicBezTo>
                        <a:pt x="299" y="363"/>
                        <a:pt x="299" y="363"/>
                        <a:pt x="299" y="363"/>
                      </a:cubicBezTo>
                      <a:cubicBezTo>
                        <a:pt x="297" y="365"/>
                        <a:pt x="296" y="367"/>
                        <a:pt x="295" y="369"/>
                      </a:cubicBezTo>
                      <a:cubicBezTo>
                        <a:pt x="292" y="372"/>
                        <a:pt x="290" y="375"/>
                        <a:pt x="288" y="378"/>
                      </a:cubicBezTo>
                      <a:cubicBezTo>
                        <a:pt x="287" y="378"/>
                        <a:pt x="287" y="379"/>
                        <a:pt x="285" y="381"/>
                      </a:cubicBezTo>
                      <a:cubicBezTo>
                        <a:pt x="284" y="382"/>
                        <a:pt x="284" y="383"/>
                        <a:pt x="283" y="384"/>
                      </a:cubicBezTo>
                      <a:cubicBezTo>
                        <a:pt x="282" y="385"/>
                        <a:pt x="280" y="387"/>
                        <a:pt x="278" y="390"/>
                      </a:cubicBezTo>
                      <a:cubicBezTo>
                        <a:pt x="276" y="391"/>
                        <a:pt x="275" y="393"/>
                        <a:pt x="273" y="395"/>
                      </a:cubicBezTo>
                      <a:cubicBezTo>
                        <a:pt x="273" y="395"/>
                        <a:pt x="273" y="395"/>
                        <a:pt x="273" y="395"/>
                      </a:cubicBezTo>
                      <a:cubicBezTo>
                        <a:pt x="270" y="398"/>
                        <a:pt x="267" y="402"/>
                        <a:pt x="262" y="406"/>
                      </a:cubicBezTo>
                      <a:cubicBezTo>
                        <a:pt x="259" y="410"/>
                        <a:pt x="255" y="414"/>
                        <a:pt x="251" y="417"/>
                      </a:cubicBezTo>
                      <a:cubicBezTo>
                        <a:pt x="251" y="418"/>
                        <a:pt x="250" y="418"/>
                        <a:pt x="249" y="419"/>
                      </a:cubicBezTo>
                      <a:cubicBezTo>
                        <a:pt x="247" y="421"/>
                        <a:pt x="245" y="423"/>
                        <a:pt x="242" y="425"/>
                      </a:cubicBezTo>
                      <a:cubicBezTo>
                        <a:pt x="241" y="426"/>
                        <a:pt x="240" y="427"/>
                        <a:pt x="239" y="428"/>
                      </a:cubicBezTo>
                      <a:cubicBezTo>
                        <a:pt x="236" y="430"/>
                        <a:pt x="232" y="433"/>
                        <a:pt x="229" y="436"/>
                      </a:cubicBezTo>
                      <a:cubicBezTo>
                        <a:pt x="229" y="436"/>
                        <a:pt x="229" y="436"/>
                        <a:pt x="229" y="436"/>
                      </a:cubicBezTo>
                      <a:cubicBezTo>
                        <a:pt x="228" y="436"/>
                        <a:pt x="226" y="437"/>
                        <a:pt x="225" y="438"/>
                      </a:cubicBezTo>
                      <a:cubicBezTo>
                        <a:pt x="223" y="440"/>
                        <a:pt x="221" y="441"/>
                        <a:pt x="219" y="442"/>
                      </a:cubicBezTo>
                      <a:cubicBezTo>
                        <a:pt x="218" y="443"/>
                        <a:pt x="217" y="444"/>
                        <a:pt x="215" y="445"/>
                      </a:cubicBezTo>
                      <a:cubicBezTo>
                        <a:pt x="214" y="446"/>
                        <a:pt x="213" y="446"/>
                        <a:pt x="212" y="447"/>
                      </a:cubicBezTo>
                      <a:cubicBezTo>
                        <a:pt x="212" y="447"/>
                        <a:pt x="211" y="448"/>
                        <a:pt x="211" y="448"/>
                      </a:cubicBezTo>
                      <a:cubicBezTo>
                        <a:pt x="210" y="448"/>
                        <a:pt x="209" y="449"/>
                        <a:pt x="208" y="450"/>
                      </a:cubicBezTo>
                      <a:cubicBezTo>
                        <a:pt x="208" y="450"/>
                        <a:pt x="207" y="450"/>
                        <a:pt x="207" y="450"/>
                      </a:cubicBezTo>
                      <a:cubicBezTo>
                        <a:pt x="206" y="451"/>
                        <a:pt x="204" y="452"/>
                        <a:pt x="203" y="453"/>
                      </a:cubicBezTo>
                      <a:cubicBezTo>
                        <a:pt x="202" y="453"/>
                        <a:pt x="201" y="453"/>
                        <a:pt x="201" y="454"/>
                      </a:cubicBezTo>
                      <a:cubicBezTo>
                        <a:pt x="197" y="456"/>
                        <a:pt x="194" y="457"/>
                        <a:pt x="191" y="459"/>
                      </a:cubicBezTo>
                      <a:cubicBezTo>
                        <a:pt x="190" y="459"/>
                        <a:pt x="189" y="460"/>
                        <a:pt x="188" y="460"/>
                      </a:cubicBezTo>
                      <a:cubicBezTo>
                        <a:pt x="185" y="462"/>
                        <a:pt x="182" y="463"/>
                        <a:pt x="179" y="464"/>
                      </a:cubicBezTo>
                      <a:cubicBezTo>
                        <a:pt x="179" y="465"/>
                        <a:pt x="179" y="465"/>
                        <a:pt x="179" y="465"/>
                      </a:cubicBezTo>
                      <a:cubicBezTo>
                        <a:pt x="176" y="466"/>
                        <a:pt x="172" y="467"/>
                        <a:pt x="169" y="469"/>
                      </a:cubicBezTo>
                      <a:cubicBezTo>
                        <a:pt x="168" y="469"/>
                        <a:pt x="167" y="469"/>
                        <a:pt x="167" y="470"/>
                      </a:cubicBezTo>
                      <a:cubicBezTo>
                        <a:pt x="163" y="471"/>
                        <a:pt x="160" y="472"/>
                        <a:pt x="156" y="473"/>
                      </a:cubicBezTo>
                      <a:cubicBezTo>
                        <a:pt x="156" y="473"/>
                        <a:pt x="155" y="474"/>
                        <a:pt x="154" y="474"/>
                      </a:cubicBezTo>
                      <a:cubicBezTo>
                        <a:pt x="147" y="476"/>
                        <a:pt x="140" y="477"/>
                        <a:pt x="133" y="479"/>
                      </a:cubicBezTo>
                      <a:cubicBezTo>
                        <a:pt x="131" y="479"/>
                        <a:pt x="129" y="479"/>
                        <a:pt x="127" y="480"/>
                      </a:cubicBezTo>
                      <a:cubicBezTo>
                        <a:pt x="111" y="482"/>
                        <a:pt x="96" y="482"/>
                        <a:pt x="82" y="480"/>
                      </a:cubicBezTo>
                      <a:cubicBezTo>
                        <a:pt x="80" y="480"/>
                        <a:pt x="79" y="479"/>
                        <a:pt x="77" y="479"/>
                      </a:cubicBezTo>
                      <a:cubicBezTo>
                        <a:pt x="76" y="479"/>
                        <a:pt x="75" y="479"/>
                        <a:pt x="74" y="479"/>
                      </a:cubicBezTo>
                      <a:cubicBezTo>
                        <a:pt x="74" y="478"/>
                        <a:pt x="73" y="478"/>
                        <a:pt x="72" y="478"/>
                      </a:cubicBezTo>
                      <a:cubicBezTo>
                        <a:pt x="72" y="478"/>
                        <a:pt x="72" y="478"/>
                        <a:pt x="72" y="478"/>
                      </a:cubicBezTo>
                      <a:cubicBezTo>
                        <a:pt x="0" y="439"/>
                        <a:pt x="0" y="439"/>
                        <a:pt x="0" y="439"/>
                      </a:cubicBezTo>
                      <a:cubicBezTo>
                        <a:pt x="3" y="442"/>
                        <a:pt x="6" y="445"/>
                        <a:pt x="9" y="447"/>
                      </a:cubicBezTo>
                      <a:cubicBezTo>
                        <a:pt x="21" y="456"/>
                        <a:pt x="36" y="464"/>
                        <a:pt x="52" y="472"/>
                      </a:cubicBezTo>
                      <a:cubicBezTo>
                        <a:pt x="51" y="472"/>
                        <a:pt x="50" y="472"/>
                        <a:pt x="50" y="472"/>
                      </a:cubicBezTo>
                      <a:cubicBezTo>
                        <a:pt x="49" y="471"/>
                        <a:pt x="48" y="471"/>
                        <a:pt x="46" y="470"/>
                      </a:cubicBezTo>
                      <a:cubicBezTo>
                        <a:pt x="37" y="466"/>
                        <a:pt x="37" y="466"/>
                        <a:pt x="37" y="466"/>
                      </a:cubicBezTo>
                      <a:cubicBezTo>
                        <a:pt x="37" y="466"/>
                        <a:pt x="37" y="466"/>
                        <a:pt x="37" y="466"/>
                      </a:cubicBezTo>
                      <a:cubicBezTo>
                        <a:pt x="37" y="466"/>
                        <a:pt x="37" y="466"/>
                        <a:pt x="37" y="466"/>
                      </a:cubicBezTo>
                      <a:cubicBezTo>
                        <a:pt x="36" y="465"/>
                        <a:pt x="36" y="465"/>
                        <a:pt x="35" y="465"/>
                      </a:cubicBezTo>
                      <a:cubicBezTo>
                        <a:pt x="34" y="465"/>
                        <a:pt x="34" y="464"/>
                        <a:pt x="33" y="464"/>
                      </a:cubicBezTo>
                      <a:cubicBezTo>
                        <a:pt x="33" y="464"/>
                        <a:pt x="33" y="464"/>
                        <a:pt x="33" y="464"/>
                      </a:cubicBezTo>
                      <a:cubicBezTo>
                        <a:pt x="33" y="464"/>
                        <a:pt x="33" y="464"/>
                        <a:pt x="33" y="464"/>
                      </a:cubicBezTo>
                      <a:cubicBezTo>
                        <a:pt x="92" y="496"/>
                        <a:pt x="92" y="496"/>
                        <a:pt x="92" y="496"/>
                      </a:cubicBezTo>
                      <a:cubicBezTo>
                        <a:pt x="108" y="505"/>
                        <a:pt x="124" y="513"/>
                        <a:pt x="138" y="521"/>
                      </a:cubicBezTo>
                      <a:cubicBezTo>
                        <a:pt x="139" y="522"/>
                        <a:pt x="140" y="522"/>
                        <a:pt x="142" y="523"/>
                      </a:cubicBezTo>
                      <a:cubicBezTo>
                        <a:pt x="142" y="523"/>
                        <a:pt x="142" y="523"/>
                        <a:pt x="142" y="523"/>
                      </a:cubicBezTo>
                      <a:cubicBezTo>
                        <a:pt x="142" y="523"/>
                        <a:pt x="143" y="523"/>
                        <a:pt x="143" y="524"/>
                      </a:cubicBezTo>
                      <a:cubicBezTo>
                        <a:pt x="144" y="524"/>
                        <a:pt x="145" y="525"/>
                        <a:pt x="147" y="525"/>
                      </a:cubicBezTo>
                      <a:cubicBezTo>
                        <a:pt x="147" y="526"/>
                        <a:pt x="148" y="526"/>
                        <a:pt x="149" y="526"/>
                      </a:cubicBezTo>
                      <a:cubicBezTo>
                        <a:pt x="149" y="526"/>
                        <a:pt x="149" y="526"/>
                        <a:pt x="149" y="526"/>
                      </a:cubicBezTo>
                      <a:cubicBezTo>
                        <a:pt x="150" y="527"/>
                        <a:pt x="151" y="527"/>
                        <a:pt x="152" y="528"/>
                      </a:cubicBezTo>
                      <a:cubicBezTo>
                        <a:pt x="154" y="528"/>
                        <a:pt x="154" y="528"/>
                        <a:pt x="154" y="528"/>
                      </a:cubicBezTo>
                      <a:cubicBezTo>
                        <a:pt x="153" y="528"/>
                        <a:pt x="153" y="528"/>
                        <a:pt x="153" y="528"/>
                      </a:cubicBezTo>
                      <a:cubicBezTo>
                        <a:pt x="154" y="528"/>
                        <a:pt x="154" y="528"/>
                        <a:pt x="155" y="529"/>
                      </a:cubicBezTo>
                      <a:cubicBezTo>
                        <a:pt x="156" y="529"/>
                        <a:pt x="157" y="530"/>
                        <a:pt x="158" y="530"/>
                      </a:cubicBezTo>
                      <a:cubicBezTo>
                        <a:pt x="162" y="531"/>
                        <a:pt x="166" y="532"/>
                        <a:pt x="170" y="533"/>
                      </a:cubicBezTo>
                      <a:cubicBezTo>
                        <a:pt x="170" y="533"/>
                        <a:pt x="170" y="533"/>
                        <a:pt x="170" y="533"/>
                      </a:cubicBezTo>
                      <a:cubicBezTo>
                        <a:pt x="170" y="534"/>
                        <a:pt x="170" y="534"/>
                        <a:pt x="170" y="534"/>
                      </a:cubicBezTo>
                      <a:cubicBezTo>
                        <a:pt x="170" y="534"/>
                        <a:pt x="170" y="534"/>
                        <a:pt x="170" y="534"/>
                      </a:cubicBezTo>
                      <a:cubicBezTo>
                        <a:pt x="171" y="534"/>
                        <a:pt x="171" y="534"/>
                        <a:pt x="172" y="534"/>
                      </a:cubicBezTo>
                      <a:cubicBezTo>
                        <a:pt x="174" y="535"/>
                        <a:pt x="174" y="535"/>
                        <a:pt x="175" y="535"/>
                      </a:cubicBezTo>
                      <a:cubicBezTo>
                        <a:pt x="176" y="535"/>
                        <a:pt x="177" y="535"/>
                        <a:pt x="177" y="535"/>
                      </a:cubicBezTo>
                      <a:cubicBezTo>
                        <a:pt x="178" y="535"/>
                        <a:pt x="179" y="536"/>
                        <a:pt x="179" y="536"/>
                      </a:cubicBezTo>
                      <a:cubicBezTo>
                        <a:pt x="180" y="536"/>
                        <a:pt x="181" y="536"/>
                        <a:pt x="181" y="536"/>
                      </a:cubicBezTo>
                      <a:cubicBezTo>
                        <a:pt x="183" y="536"/>
                        <a:pt x="185" y="537"/>
                        <a:pt x="187" y="537"/>
                      </a:cubicBezTo>
                      <a:cubicBezTo>
                        <a:pt x="187" y="537"/>
                        <a:pt x="187" y="537"/>
                        <a:pt x="187" y="537"/>
                      </a:cubicBezTo>
                      <a:cubicBezTo>
                        <a:pt x="187" y="537"/>
                        <a:pt x="187" y="537"/>
                        <a:pt x="187" y="537"/>
                      </a:cubicBezTo>
                      <a:cubicBezTo>
                        <a:pt x="191" y="537"/>
                        <a:pt x="194" y="538"/>
                        <a:pt x="197" y="538"/>
                      </a:cubicBezTo>
                      <a:cubicBezTo>
                        <a:pt x="197" y="538"/>
                        <a:pt x="197" y="538"/>
                        <a:pt x="197" y="538"/>
                      </a:cubicBezTo>
                      <a:cubicBezTo>
                        <a:pt x="200" y="538"/>
                        <a:pt x="204" y="538"/>
                        <a:pt x="207" y="538"/>
                      </a:cubicBezTo>
                      <a:cubicBezTo>
                        <a:pt x="208" y="538"/>
                        <a:pt x="208" y="538"/>
                        <a:pt x="208" y="538"/>
                      </a:cubicBezTo>
                      <a:cubicBezTo>
                        <a:pt x="208" y="538"/>
                        <a:pt x="208" y="538"/>
                        <a:pt x="208" y="538"/>
                      </a:cubicBezTo>
                      <a:cubicBezTo>
                        <a:pt x="209" y="538"/>
                        <a:pt x="209" y="538"/>
                        <a:pt x="210" y="538"/>
                      </a:cubicBezTo>
                      <a:cubicBezTo>
                        <a:pt x="210" y="538"/>
                        <a:pt x="210" y="538"/>
                        <a:pt x="210" y="538"/>
                      </a:cubicBezTo>
                      <a:cubicBezTo>
                        <a:pt x="213" y="538"/>
                        <a:pt x="216" y="538"/>
                        <a:pt x="219" y="538"/>
                      </a:cubicBezTo>
                      <a:cubicBezTo>
                        <a:pt x="219" y="538"/>
                        <a:pt x="219" y="538"/>
                        <a:pt x="219" y="538"/>
                      </a:cubicBezTo>
                      <a:cubicBezTo>
                        <a:pt x="223" y="538"/>
                        <a:pt x="228" y="537"/>
                        <a:pt x="232" y="537"/>
                      </a:cubicBezTo>
                      <a:cubicBezTo>
                        <a:pt x="232" y="537"/>
                        <a:pt x="233" y="536"/>
                        <a:pt x="234" y="536"/>
                      </a:cubicBezTo>
                      <a:cubicBezTo>
                        <a:pt x="234" y="536"/>
                        <a:pt x="234" y="536"/>
                        <a:pt x="234" y="536"/>
                      </a:cubicBezTo>
                      <a:cubicBezTo>
                        <a:pt x="235" y="536"/>
                        <a:pt x="236" y="536"/>
                        <a:pt x="237" y="536"/>
                      </a:cubicBezTo>
                      <a:cubicBezTo>
                        <a:pt x="237" y="536"/>
                        <a:pt x="237" y="536"/>
                        <a:pt x="237" y="536"/>
                      </a:cubicBezTo>
                      <a:cubicBezTo>
                        <a:pt x="238" y="536"/>
                        <a:pt x="238" y="536"/>
                        <a:pt x="238" y="536"/>
                      </a:cubicBezTo>
                      <a:cubicBezTo>
                        <a:pt x="239" y="536"/>
                        <a:pt x="239" y="535"/>
                        <a:pt x="240" y="535"/>
                      </a:cubicBezTo>
                      <a:cubicBezTo>
                        <a:pt x="240" y="535"/>
                        <a:pt x="240" y="535"/>
                        <a:pt x="240" y="535"/>
                      </a:cubicBezTo>
                      <a:cubicBezTo>
                        <a:pt x="242" y="535"/>
                        <a:pt x="245" y="534"/>
                        <a:pt x="247" y="534"/>
                      </a:cubicBezTo>
                      <a:cubicBezTo>
                        <a:pt x="247" y="534"/>
                        <a:pt x="247" y="534"/>
                        <a:pt x="247" y="534"/>
                      </a:cubicBezTo>
                      <a:cubicBezTo>
                        <a:pt x="248" y="534"/>
                        <a:pt x="249" y="533"/>
                        <a:pt x="249" y="533"/>
                      </a:cubicBezTo>
                      <a:cubicBezTo>
                        <a:pt x="249" y="533"/>
                        <a:pt x="249" y="533"/>
                        <a:pt x="249" y="533"/>
                      </a:cubicBezTo>
                      <a:cubicBezTo>
                        <a:pt x="252" y="533"/>
                        <a:pt x="256" y="532"/>
                        <a:pt x="259" y="531"/>
                      </a:cubicBezTo>
                      <a:cubicBezTo>
                        <a:pt x="259" y="531"/>
                        <a:pt x="259" y="531"/>
                        <a:pt x="259" y="531"/>
                      </a:cubicBezTo>
                      <a:cubicBezTo>
                        <a:pt x="259" y="531"/>
                        <a:pt x="259" y="531"/>
                        <a:pt x="259" y="531"/>
                      </a:cubicBezTo>
                      <a:cubicBezTo>
                        <a:pt x="259" y="531"/>
                        <a:pt x="259" y="531"/>
                        <a:pt x="259" y="531"/>
                      </a:cubicBezTo>
                      <a:cubicBezTo>
                        <a:pt x="259" y="531"/>
                        <a:pt x="260" y="530"/>
                        <a:pt x="261" y="530"/>
                      </a:cubicBezTo>
                      <a:cubicBezTo>
                        <a:pt x="261" y="530"/>
                        <a:pt x="261" y="530"/>
                        <a:pt x="261" y="530"/>
                      </a:cubicBezTo>
                      <a:cubicBezTo>
                        <a:pt x="261" y="530"/>
                        <a:pt x="261" y="530"/>
                        <a:pt x="261" y="530"/>
                      </a:cubicBezTo>
                      <a:cubicBezTo>
                        <a:pt x="262" y="530"/>
                        <a:pt x="262" y="530"/>
                        <a:pt x="262" y="530"/>
                      </a:cubicBezTo>
                      <a:cubicBezTo>
                        <a:pt x="263" y="530"/>
                        <a:pt x="263" y="529"/>
                        <a:pt x="264" y="529"/>
                      </a:cubicBezTo>
                      <a:cubicBezTo>
                        <a:pt x="264" y="529"/>
                        <a:pt x="265" y="529"/>
                        <a:pt x="265" y="529"/>
                      </a:cubicBezTo>
                      <a:cubicBezTo>
                        <a:pt x="266" y="529"/>
                        <a:pt x="266" y="528"/>
                        <a:pt x="267" y="528"/>
                      </a:cubicBezTo>
                      <a:cubicBezTo>
                        <a:pt x="267" y="528"/>
                        <a:pt x="268" y="528"/>
                        <a:pt x="268" y="528"/>
                      </a:cubicBezTo>
                      <a:cubicBezTo>
                        <a:pt x="268" y="528"/>
                        <a:pt x="268" y="528"/>
                        <a:pt x="269" y="528"/>
                      </a:cubicBezTo>
                      <a:cubicBezTo>
                        <a:pt x="269" y="528"/>
                        <a:pt x="269" y="528"/>
                        <a:pt x="269" y="528"/>
                      </a:cubicBezTo>
                      <a:cubicBezTo>
                        <a:pt x="269" y="527"/>
                        <a:pt x="269" y="527"/>
                        <a:pt x="270" y="527"/>
                      </a:cubicBezTo>
                      <a:cubicBezTo>
                        <a:pt x="270" y="527"/>
                        <a:pt x="270" y="527"/>
                        <a:pt x="271" y="527"/>
                      </a:cubicBezTo>
                      <a:cubicBezTo>
                        <a:pt x="271" y="527"/>
                        <a:pt x="272" y="526"/>
                        <a:pt x="272" y="526"/>
                      </a:cubicBezTo>
                      <a:cubicBezTo>
                        <a:pt x="273" y="526"/>
                        <a:pt x="273" y="526"/>
                        <a:pt x="274" y="526"/>
                      </a:cubicBezTo>
                      <a:cubicBezTo>
                        <a:pt x="274" y="526"/>
                        <a:pt x="275" y="525"/>
                        <a:pt x="275" y="525"/>
                      </a:cubicBezTo>
                      <a:cubicBezTo>
                        <a:pt x="275" y="525"/>
                        <a:pt x="276" y="525"/>
                        <a:pt x="276" y="525"/>
                      </a:cubicBezTo>
                      <a:cubicBezTo>
                        <a:pt x="276" y="525"/>
                        <a:pt x="276" y="525"/>
                        <a:pt x="276" y="525"/>
                      </a:cubicBezTo>
                      <a:cubicBezTo>
                        <a:pt x="276" y="525"/>
                        <a:pt x="276" y="525"/>
                        <a:pt x="276" y="525"/>
                      </a:cubicBezTo>
                      <a:cubicBezTo>
                        <a:pt x="277" y="525"/>
                        <a:pt x="277" y="524"/>
                        <a:pt x="278" y="524"/>
                      </a:cubicBezTo>
                      <a:cubicBezTo>
                        <a:pt x="278" y="524"/>
                        <a:pt x="279" y="524"/>
                        <a:pt x="279" y="524"/>
                      </a:cubicBezTo>
                      <a:cubicBezTo>
                        <a:pt x="280" y="524"/>
                        <a:pt x="280" y="523"/>
                        <a:pt x="281" y="523"/>
                      </a:cubicBezTo>
                      <a:cubicBezTo>
                        <a:pt x="281" y="523"/>
                        <a:pt x="281" y="523"/>
                        <a:pt x="282" y="523"/>
                      </a:cubicBezTo>
                      <a:cubicBezTo>
                        <a:pt x="282" y="522"/>
                        <a:pt x="283" y="522"/>
                        <a:pt x="283" y="522"/>
                      </a:cubicBezTo>
                      <a:cubicBezTo>
                        <a:pt x="283" y="522"/>
                        <a:pt x="283" y="522"/>
                        <a:pt x="283" y="522"/>
                      </a:cubicBezTo>
                      <a:cubicBezTo>
                        <a:pt x="283" y="522"/>
                        <a:pt x="283" y="522"/>
                        <a:pt x="284" y="522"/>
                      </a:cubicBezTo>
                      <a:cubicBezTo>
                        <a:pt x="284" y="522"/>
                        <a:pt x="284" y="522"/>
                        <a:pt x="284" y="522"/>
                      </a:cubicBezTo>
                      <a:cubicBezTo>
                        <a:pt x="284" y="522"/>
                        <a:pt x="284" y="522"/>
                        <a:pt x="284" y="522"/>
                      </a:cubicBezTo>
                      <a:cubicBezTo>
                        <a:pt x="284" y="522"/>
                        <a:pt x="284" y="522"/>
                        <a:pt x="284" y="521"/>
                      </a:cubicBezTo>
                      <a:cubicBezTo>
                        <a:pt x="285" y="521"/>
                        <a:pt x="285" y="521"/>
                        <a:pt x="286" y="521"/>
                      </a:cubicBezTo>
                      <a:cubicBezTo>
                        <a:pt x="286" y="521"/>
                        <a:pt x="287" y="520"/>
                        <a:pt x="287" y="520"/>
                      </a:cubicBezTo>
                      <a:cubicBezTo>
                        <a:pt x="288" y="520"/>
                        <a:pt x="288" y="520"/>
                        <a:pt x="289" y="520"/>
                      </a:cubicBezTo>
                      <a:cubicBezTo>
                        <a:pt x="289" y="519"/>
                        <a:pt x="289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8"/>
                        <a:pt x="291" y="518"/>
                        <a:pt x="291" y="518"/>
                      </a:cubicBezTo>
                      <a:cubicBezTo>
                        <a:pt x="292" y="518"/>
                        <a:pt x="292" y="518"/>
                        <a:pt x="292" y="518"/>
                      </a:cubicBezTo>
                      <a:cubicBezTo>
                        <a:pt x="293" y="518"/>
                        <a:pt x="293" y="517"/>
                        <a:pt x="294" y="517"/>
                      </a:cubicBezTo>
                      <a:cubicBezTo>
                        <a:pt x="294" y="517"/>
                        <a:pt x="294" y="517"/>
                        <a:pt x="295" y="517"/>
                      </a:cubicBezTo>
                      <a:cubicBezTo>
                        <a:pt x="295" y="517"/>
                        <a:pt x="295" y="517"/>
                        <a:pt x="295" y="517"/>
                      </a:cubicBezTo>
                      <a:cubicBezTo>
                        <a:pt x="295" y="517"/>
                        <a:pt x="295" y="517"/>
                        <a:pt x="295" y="517"/>
                      </a:cubicBezTo>
                      <a:cubicBezTo>
                        <a:pt x="296" y="516"/>
                        <a:pt x="296" y="516"/>
                        <a:pt x="297" y="516"/>
                      </a:cubicBezTo>
                      <a:cubicBezTo>
                        <a:pt x="297" y="516"/>
                        <a:pt x="297" y="515"/>
                        <a:pt x="298" y="515"/>
                      </a:cubicBezTo>
                      <a:cubicBezTo>
                        <a:pt x="298" y="515"/>
                        <a:pt x="298" y="515"/>
                        <a:pt x="298" y="515"/>
                      </a:cubicBezTo>
                      <a:cubicBezTo>
                        <a:pt x="298" y="515"/>
                        <a:pt x="298" y="515"/>
                        <a:pt x="298" y="515"/>
                      </a:cubicBezTo>
                      <a:cubicBezTo>
                        <a:pt x="299" y="515"/>
                        <a:pt x="299" y="514"/>
                        <a:pt x="299" y="514"/>
                      </a:cubicBezTo>
                      <a:cubicBezTo>
                        <a:pt x="300" y="514"/>
                        <a:pt x="300" y="514"/>
                        <a:pt x="300" y="514"/>
                      </a:cubicBezTo>
                      <a:cubicBezTo>
                        <a:pt x="301" y="513"/>
                        <a:pt x="302" y="513"/>
                        <a:pt x="302" y="513"/>
                      </a:cubicBezTo>
                      <a:cubicBezTo>
                        <a:pt x="302" y="513"/>
                        <a:pt x="303" y="513"/>
                        <a:pt x="303" y="512"/>
                      </a:cubicBezTo>
                      <a:cubicBezTo>
                        <a:pt x="304" y="512"/>
                        <a:pt x="304" y="512"/>
                        <a:pt x="305" y="511"/>
                      </a:cubicBezTo>
                      <a:cubicBezTo>
                        <a:pt x="305" y="511"/>
                        <a:pt x="305" y="511"/>
                        <a:pt x="305" y="511"/>
                      </a:cubicBezTo>
                      <a:cubicBezTo>
                        <a:pt x="305" y="511"/>
                        <a:pt x="305" y="511"/>
                        <a:pt x="305" y="511"/>
                      </a:cubicBezTo>
                      <a:cubicBezTo>
                        <a:pt x="306" y="511"/>
                        <a:pt x="306" y="511"/>
                        <a:pt x="306" y="511"/>
                      </a:cubicBezTo>
                      <a:cubicBezTo>
                        <a:pt x="306" y="511"/>
                        <a:pt x="306" y="511"/>
                        <a:pt x="306" y="511"/>
                      </a:cubicBezTo>
                      <a:cubicBezTo>
                        <a:pt x="306" y="511"/>
                        <a:pt x="306" y="511"/>
                        <a:pt x="306" y="511"/>
                      </a:cubicBezTo>
                      <a:cubicBezTo>
                        <a:pt x="306" y="510"/>
                        <a:pt x="307" y="510"/>
                        <a:pt x="308" y="510"/>
                      </a:cubicBezTo>
                      <a:cubicBezTo>
                        <a:pt x="308" y="510"/>
                        <a:pt x="308" y="510"/>
                        <a:pt x="308" y="510"/>
                      </a:cubicBezTo>
                      <a:cubicBezTo>
                        <a:pt x="308" y="510"/>
                        <a:pt x="308" y="510"/>
                        <a:pt x="308" y="510"/>
                      </a:cubicBezTo>
                      <a:cubicBezTo>
                        <a:pt x="308" y="510"/>
                        <a:pt x="308" y="510"/>
                        <a:pt x="308" y="509"/>
                      </a:cubicBezTo>
                      <a:cubicBezTo>
                        <a:pt x="309" y="509"/>
                        <a:pt x="309" y="509"/>
                        <a:pt x="310" y="509"/>
                      </a:cubicBezTo>
                      <a:cubicBezTo>
                        <a:pt x="310" y="509"/>
                        <a:pt x="310" y="508"/>
                        <a:pt x="310" y="508"/>
                      </a:cubicBezTo>
                      <a:cubicBezTo>
                        <a:pt x="311" y="508"/>
                        <a:pt x="311" y="508"/>
                        <a:pt x="312" y="507"/>
                      </a:cubicBezTo>
                      <a:cubicBezTo>
                        <a:pt x="312" y="507"/>
                        <a:pt x="313" y="507"/>
                        <a:pt x="313" y="507"/>
                      </a:cubicBezTo>
                      <a:cubicBezTo>
                        <a:pt x="314" y="506"/>
                        <a:pt x="315" y="505"/>
                        <a:pt x="316" y="505"/>
                      </a:cubicBezTo>
                      <a:cubicBezTo>
                        <a:pt x="316" y="505"/>
                        <a:pt x="317" y="504"/>
                        <a:pt x="317" y="504"/>
                      </a:cubicBezTo>
                      <a:cubicBezTo>
                        <a:pt x="318" y="504"/>
                        <a:pt x="319" y="503"/>
                        <a:pt x="320" y="502"/>
                      </a:cubicBezTo>
                      <a:cubicBezTo>
                        <a:pt x="320" y="502"/>
                        <a:pt x="320" y="502"/>
                        <a:pt x="320" y="502"/>
                      </a:cubicBezTo>
                      <a:cubicBezTo>
                        <a:pt x="321" y="501"/>
                        <a:pt x="323" y="500"/>
                        <a:pt x="324" y="500"/>
                      </a:cubicBezTo>
                      <a:cubicBezTo>
                        <a:pt x="324" y="500"/>
                        <a:pt x="324" y="500"/>
                        <a:pt x="324" y="500"/>
                      </a:cubicBezTo>
                      <a:cubicBezTo>
                        <a:pt x="324" y="500"/>
                        <a:pt x="324" y="500"/>
                        <a:pt x="324" y="500"/>
                      </a:cubicBezTo>
                      <a:cubicBezTo>
                        <a:pt x="324" y="499"/>
                        <a:pt x="324" y="499"/>
                        <a:pt x="324" y="499"/>
                      </a:cubicBezTo>
                      <a:cubicBezTo>
                        <a:pt x="324" y="499"/>
                        <a:pt x="324" y="499"/>
                        <a:pt x="325" y="499"/>
                      </a:cubicBezTo>
                      <a:cubicBezTo>
                        <a:pt x="325" y="499"/>
                        <a:pt x="325" y="499"/>
                        <a:pt x="325" y="499"/>
                      </a:cubicBezTo>
                      <a:cubicBezTo>
                        <a:pt x="325" y="499"/>
                        <a:pt x="325" y="499"/>
                        <a:pt x="325" y="499"/>
                      </a:cubicBezTo>
                      <a:cubicBezTo>
                        <a:pt x="325" y="499"/>
                        <a:pt x="326" y="498"/>
                        <a:pt x="326" y="498"/>
                      </a:cubicBezTo>
                      <a:cubicBezTo>
                        <a:pt x="329" y="496"/>
                        <a:pt x="331" y="494"/>
                        <a:pt x="334" y="493"/>
                      </a:cubicBezTo>
                      <a:cubicBezTo>
                        <a:pt x="337" y="490"/>
                        <a:pt x="341" y="487"/>
                        <a:pt x="344" y="485"/>
                      </a:cubicBezTo>
                      <a:cubicBezTo>
                        <a:pt x="345" y="484"/>
                        <a:pt x="346" y="483"/>
                        <a:pt x="347" y="482"/>
                      </a:cubicBezTo>
                      <a:cubicBezTo>
                        <a:pt x="349" y="480"/>
                        <a:pt x="351" y="479"/>
                        <a:pt x="353" y="477"/>
                      </a:cubicBezTo>
                      <a:cubicBezTo>
                        <a:pt x="353" y="477"/>
                        <a:pt x="353" y="477"/>
                        <a:pt x="353" y="477"/>
                      </a:cubicBezTo>
                      <a:cubicBezTo>
                        <a:pt x="353" y="477"/>
                        <a:pt x="353" y="477"/>
                        <a:pt x="353" y="477"/>
                      </a:cubicBezTo>
                      <a:cubicBezTo>
                        <a:pt x="353" y="477"/>
                        <a:pt x="353" y="477"/>
                        <a:pt x="353" y="477"/>
                      </a:cubicBezTo>
                      <a:cubicBezTo>
                        <a:pt x="353" y="477"/>
                        <a:pt x="353" y="477"/>
                        <a:pt x="353" y="477"/>
                      </a:cubicBezTo>
                      <a:cubicBezTo>
                        <a:pt x="354" y="476"/>
                        <a:pt x="354" y="476"/>
                        <a:pt x="354" y="476"/>
                      </a:cubicBezTo>
                      <a:cubicBezTo>
                        <a:pt x="354" y="476"/>
                        <a:pt x="355" y="476"/>
                        <a:pt x="355" y="475"/>
                      </a:cubicBezTo>
                      <a:cubicBezTo>
                        <a:pt x="355" y="475"/>
                        <a:pt x="356" y="475"/>
                        <a:pt x="356" y="474"/>
                      </a:cubicBezTo>
                      <a:cubicBezTo>
                        <a:pt x="360" y="471"/>
                        <a:pt x="364" y="467"/>
                        <a:pt x="367" y="464"/>
                      </a:cubicBezTo>
                      <a:cubicBezTo>
                        <a:pt x="367" y="464"/>
                        <a:pt x="367" y="463"/>
                        <a:pt x="367" y="463"/>
                      </a:cubicBezTo>
                      <a:cubicBezTo>
                        <a:pt x="368" y="463"/>
                        <a:pt x="368" y="463"/>
                        <a:pt x="368" y="463"/>
                      </a:cubicBezTo>
                      <a:cubicBezTo>
                        <a:pt x="368" y="463"/>
                        <a:pt x="368" y="462"/>
                        <a:pt x="369" y="462"/>
                      </a:cubicBezTo>
                      <a:cubicBezTo>
                        <a:pt x="369" y="462"/>
                        <a:pt x="369" y="462"/>
                        <a:pt x="369" y="462"/>
                      </a:cubicBezTo>
                      <a:cubicBezTo>
                        <a:pt x="370" y="461"/>
                        <a:pt x="370" y="460"/>
                        <a:pt x="371" y="460"/>
                      </a:cubicBezTo>
                      <a:cubicBezTo>
                        <a:pt x="371" y="460"/>
                        <a:pt x="371" y="459"/>
                        <a:pt x="371" y="459"/>
                      </a:cubicBezTo>
                      <a:cubicBezTo>
                        <a:pt x="372" y="459"/>
                        <a:pt x="373" y="458"/>
                        <a:pt x="373" y="457"/>
                      </a:cubicBezTo>
                      <a:cubicBezTo>
                        <a:pt x="374" y="457"/>
                        <a:pt x="374" y="457"/>
                        <a:pt x="374" y="457"/>
                      </a:cubicBezTo>
                      <a:cubicBezTo>
                        <a:pt x="374" y="456"/>
                        <a:pt x="375" y="455"/>
                        <a:pt x="376" y="455"/>
                      </a:cubicBezTo>
                      <a:cubicBezTo>
                        <a:pt x="376" y="455"/>
                        <a:pt x="376" y="455"/>
                        <a:pt x="376" y="455"/>
                      </a:cubicBezTo>
                      <a:cubicBezTo>
                        <a:pt x="376" y="454"/>
                        <a:pt x="376" y="454"/>
                        <a:pt x="376" y="454"/>
                      </a:cubicBezTo>
                      <a:cubicBezTo>
                        <a:pt x="377" y="454"/>
                        <a:pt x="377" y="453"/>
                        <a:pt x="378" y="452"/>
                      </a:cubicBezTo>
                      <a:cubicBezTo>
                        <a:pt x="378" y="452"/>
                        <a:pt x="378" y="452"/>
                        <a:pt x="378" y="452"/>
                      </a:cubicBezTo>
                      <a:cubicBezTo>
                        <a:pt x="378" y="452"/>
                        <a:pt x="378" y="452"/>
                        <a:pt x="378" y="452"/>
                      </a:cubicBezTo>
                      <a:cubicBezTo>
                        <a:pt x="379" y="451"/>
                        <a:pt x="380" y="450"/>
                        <a:pt x="380" y="450"/>
                      </a:cubicBezTo>
                      <a:cubicBezTo>
                        <a:pt x="380" y="449"/>
                        <a:pt x="380" y="449"/>
                        <a:pt x="381" y="449"/>
                      </a:cubicBezTo>
                      <a:cubicBezTo>
                        <a:pt x="381" y="449"/>
                        <a:pt x="382" y="448"/>
                        <a:pt x="383" y="447"/>
                      </a:cubicBezTo>
                      <a:cubicBezTo>
                        <a:pt x="383" y="447"/>
                        <a:pt x="383" y="447"/>
                        <a:pt x="383" y="447"/>
                      </a:cubicBezTo>
                      <a:cubicBezTo>
                        <a:pt x="383" y="447"/>
                        <a:pt x="383" y="447"/>
                        <a:pt x="383" y="447"/>
                      </a:cubicBezTo>
                      <a:cubicBezTo>
                        <a:pt x="383" y="447"/>
                        <a:pt x="383" y="446"/>
                        <a:pt x="383" y="446"/>
                      </a:cubicBezTo>
                      <a:cubicBezTo>
                        <a:pt x="384" y="446"/>
                        <a:pt x="384" y="445"/>
                        <a:pt x="384" y="445"/>
                      </a:cubicBezTo>
                      <a:cubicBezTo>
                        <a:pt x="384" y="445"/>
                        <a:pt x="384" y="445"/>
                        <a:pt x="385" y="445"/>
                      </a:cubicBezTo>
                      <a:cubicBezTo>
                        <a:pt x="386" y="443"/>
                        <a:pt x="387" y="442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9" y="440"/>
                        <a:pt x="389" y="439"/>
                        <a:pt x="390" y="438"/>
                      </a:cubicBezTo>
                      <a:cubicBezTo>
                        <a:pt x="390" y="438"/>
                        <a:pt x="390" y="438"/>
                        <a:pt x="390" y="438"/>
                      </a:cubicBezTo>
                      <a:cubicBezTo>
                        <a:pt x="390" y="438"/>
                        <a:pt x="390" y="438"/>
                        <a:pt x="390" y="438"/>
                      </a:cubicBezTo>
                      <a:cubicBezTo>
                        <a:pt x="390" y="438"/>
                        <a:pt x="390" y="438"/>
                        <a:pt x="390" y="438"/>
                      </a:cubicBezTo>
                      <a:cubicBezTo>
                        <a:pt x="390" y="438"/>
                        <a:pt x="390" y="438"/>
                        <a:pt x="390" y="438"/>
                      </a:cubicBezTo>
                      <a:cubicBezTo>
                        <a:pt x="390" y="438"/>
                        <a:pt x="390" y="438"/>
                        <a:pt x="391" y="437"/>
                      </a:cubicBezTo>
                      <a:cubicBezTo>
                        <a:pt x="391" y="437"/>
                        <a:pt x="391" y="437"/>
                        <a:pt x="391" y="437"/>
                      </a:cubicBezTo>
                      <a:cubicBezTo>
                        <a:pt x="392" y="436"/>
                        <a:pt x="392" y="436"/>
                        <a:pt x="392" y="436"/>
                      </a:cubicBezTo>
                      <a:cubicBezTo>
                        <a:pt x="392" y="435"/>
                        <a:pt x="392" y="435"/>
                        <a:pt x="393" y="435"/>
                      </a:cubicBezTo>
                      <a:cubicBezTo>
                        <a:pt x="393" y="435"/>
                        <a:pt x="393" y="435"/>
                        <a:pt x="393" y="435"/>
                      </a:cubicBezTo>
                      <a:cubicBezTo>
                        <a:pt x="393" y="435"/>
                        <a:pt x="393" y="435"/>
                        <a:pt x="393" y="435"/>
                      </a:cubicBezTo>
                      <a:cubicBezTo>
                        <a:pt x="394" y="433"/>
                        <a:pt x="395" y="432"/>
                        <a:pt x="396" y="430"/>
                      </a:cubicBezTo>
                      <a:cubicBezTo>
                        <a:pt x="396" y="430"/>
                        <a:pt x="396" y="430"/>
                        <a:pt x="396" y="430"/>
                      </a:cubicBezTo>
                      <a:cubicBezTo>
                        <a:pt x="396" y="430"/>
                        <a:pt x="396" y="430"/>
                        <a:pt x="396" y="430"/>
                      </a:cubicBezTo>
                      <a:cubicBezTo>
                        <a:pt x="397" y="430"/>
                        <a:pt x="397" y="429"/>
                        <a:pt x="398" y="428"/>
                      </a:cubicBezTo>
                      <a:cubicBezTo>
                        <a:pt x="398" y="427"/>
                        <a:pt x="399" y="427"/>
                        <a:pt x="399" y="426"/>
                      </a:cubicBezTo>
                      <a:cubicBezTo>
                        <a:pt x="399" y="426"/>
                        <a:pt x="399" y="426"/>
                        <a:pt x="399" y="426"/>
                      </a:cubicBezTo>
                      <a:cubicBezTo>
                        <a:pt x="400" y="425"/>
                        <a:pt x="401" y="424"/>
                        <a:pt x="402" y="423"/>
                      </a:cubicBezTo>
                      <a:cubicBezTo>
                        <a:pt x="402" y="422"/>
                        <a:pt x="403" y="421"/>
                        <a:pt x="404" y="420"/>
                      </a:cubicBezTo>
                      <a:cubicBezTo>
                        <a:pt x="404" y="420"/>
                        <a:pt x="404" y="420"/>
                        <a:pt x="404" y="420"/>
                      </a:cubicBezTo>
                      <a:cubicBezTo>
                        <a:pt x="404" y="420"/>
                        <a:pt x="404" y="420"/>
                        <a:pt x="404" y="420"/>
                      </a:cubicBezTo>
                      <a:cubicBezTo>
                        <a:pt x="404" y="420"/>
                        <a:pt x="404" y="420"/>
                        <a:pt x="404" y="420"/>
                      </a:cubicBezTo>
                      <a:cubicBezTo>
                        <a:pt x="404" y="420"/>
                        <a:pt x="404" y="420"/>
                        <a:pt x="404" y="419"/>
                      </a:cubicBezTo>
                      <a:cubicBezTo>
                        <a:pt x="404" y="419"/>
                        <a:pt x="404" y="419"/>
                        <a:pt x="404" y="419"/>
                      </a:cubicBezTo>
                      <a:cubicBezTo>
                        <a:pt x="404" y="419"/>
                        <a:pt x="404" y="419"/>
                        <a:pt x="405" y="419"/>
                      </a:cubicBezTo>
                      <a:cubicBezTo>
                        <a:pt x="405" y="419"/>
                        <a:pt x="405" y="419"/>
                        <a:pt x="405" y="419"/>
                      </a:cubicBezTo>
                      <a:cubicBezTo>
                        <a:pt x="405" y="418"/>
                        <a:pt x="405" y="418"/>
                        <a:pt x="405" y="418"/>
                      </a:cubicBezTo>
                      <a:cubicBezTo>
                        <a:pt x="406" y="417"/>
                        <a:pt x="406" y="417"/>
                        <a:pt x="407" y="416"/>
                      </a:cubicBezTo>
                      <a:cubicBezTo>
                        <a:pt x="407" y="416"/>
                        <a:pt x="407" y="416"/>
                        <a:pt x="407" y="416"/>
                      </a:cubicBezTo>
                      <a:cubicBezTo>
                        <a:pt x="407" y="416"/>
                        <a:pt x="407" y="416"/>
                        <a:pt x="407" y="415"/>
                      </a:cubicBezTo>
                      <a:cubicBezTo>
                        <a:pt x="407" y="415"/>
                        <a:pt x="407" y="415"/>
                        <a:pt x="407" y="415"/>
                      </a:cubicBezTo>
                      <a:cubicBezTo>
                        <a:pt x="409" y="412"/>
                        <a:pt x="411" y="409"/>
                        <a:pt x="413" y="406"/>
                      </a:cubicBezTo>
                      <a:cubicBezTo>
                        <a:pt x="413" y="406"/>
                        <a:pt x="413" y="406"/>
                        <a:pt x="413" y="406"/>
                      </a:cubicBezTo>
                      <a:cubicBezTo>
                        <a:pt x="413" y="406"/>
                        <a:pt x="413" y="406"/>
                        <a:pt x="413" y="406"/>
                      </a:cubicBezTo>
                      <a:cubicBezTo>
                        <a:pt x="413" y="406"/>
                        <a:pt x="413" y="406"/>
                        <a:pt x="413" y="406"/>
                      </a:cubicBezTo>
                      <a:cubicBezTo>
                        <a:pt x="413" y="406"/>
                        <a:pt x="413" y="406"/>
                        <a:pt x="413" y="406"/>
                      </a:cubicBezTo>
                      <a:cubicBezTo>
                        <a:pt x="414" y="405"/>
                        <a:pt x="414" y="405"/>
                        <a:pt x="414" y="404"/>
                      </a:cubicBezTo>
                      <a:cubicBezTo>
                        <a:pt x="414" y="404"/>
                        <a:pt x="414" y="404"/>
                        <a:pt x="415" y="404"/>
                      </a:cubicBezTo>
                      <a:cubicBezTo>
                        <a:pt x="415" y="403"/>
                        <a:pt x="416" y="402"/>
                        <a:pt x="416" y="401"/>
                      </a:cubicBezTo>
                      <a:cubicBezTo>
                        <a:pt x="417" y="400"/>
                        <a:pt x="417" y="400"/>
                        <a:pt x="417" y="400"/>
                      </a:cubicBezTo>
                      <a:cubicBezTo>
                        <a:pt x="417" y="399"/>
                        <a:pt x="418" y="398"/>
                        <a:pt x="418" y="398"/>
                      </a:cubicBezTo>
                      <a:cubicBezTo>
                        <a:pt x="418" y="398"/>
                        <a:pt x="418" y="398"/>
                        <a:pt x="418" y="398"/>
                      </a:cubicBezTo>
                      <a:cubicBezTo>
                        <a:pt x="418" y="398"/>
                        <a:pt x="418" y="398"/>
                        <a:pt x="418" y="398"/>
                      </a:cubicBezTo>
                      <a:cubicBezTo>
                        <a:pt x="419" y="397"/>
                        <a:pt x="419" y="396"/>
                        <a:pt x="420" y="395"/>
                      </a:cubicBezTo>
                      <a:cubicBezTo>
                        <a:pt x="420" y="395"/>
                        <a:pt x="420" y="394"/>
                        <a:pt x="420" y="394"/>
                      </a:cubicBezTo>
                      <a:cubicBezTo>
                        <a:pt x="421" y="393"/>
                        <a:pt x="421" y="392"/>
                        <a:pt x="422" y="391"/>
                      </a:cubicBezTo>
                      <a:cubicBezTo>
                        <a:pt x="422" y="391"/>
                        <a:pt x="422" y="391"/>
                        <a:pt x="422" y="391"/>
                      </a:cubicBezTo>
                      <a:cubicBezTo>
                        <a:pt x="422" y="391"/>
                        <a:pt x="422" y="391"/>
                        <a:pt x="422" y="391"/>
                      </a:cubicBezTo>
                      <a:cubicBezTo>
                        <a:pt x="422" y="391"/>
                        <a:pt x="422" y="391"/>
                        <a:pt x="422" y="391"/>
                      </a:cubicBezTo>
                      <a:cubicBezTo>
                        <a:pt x="422" y="391"/>
                        <a:pt x="422" y="390"/>
                        <a:pt x="423" y="390"/>
                      </a:cubicBezTo>
                      <a:cubicBezTo>
                        <a:pt x="423" y="390"/>
                        <a:pt x="423" y="390"/>
                        <a:pt x="423" y="390"/>
                      </a:cubicBezTo>
                      <a:cubicBezTo>
                        <a:pt x="423" y="389"/>
                        <a:pt x="423" y="389"/>
                        <a:pt x="424" y="388"/>
                      </a:cubicBezTo>
                      <a:cubicBezTo>
                        <a:pt x="424" y="387"/>
                        <a:pt x="425" y="385"/>
                        <a:pt x="426" y="384"/>
                      </a:cubicBezTo>
                      <a:cubicBezTo>
                        <a:pt x="426" y="383"/>
                        <a:pt x="427" y="382"/>
                        <a:pt x="428" y="381"/>
                      </a:cubicBezTo>
                      <a:cubicBezTo>
                        <a:pt x="428" y="379"/>
                        <a:pt x="429" y="378"/>
                        <a:pt x="430" y="376"/>
                      </a:cubicBezTo>
                      <a:cubicBezTo>
                        <a:pt x="432" y="373"/>
                        <a:pt x="433" y="369"/>
                        <a:pt x="435" y="366"/>
                      </a:cubicBezTo>
                      <a:cubicBezTo>
                        <a:pt x="435" y="366"/>
                        <a:pt x="435" y="366"/>
                        <a:pt x="435" y="366"/>
                      </a:cubicBezTo>
                      <a:cubicBezTo>
                        <a:pt x="435" y="366"/>
                        <a:pt x="435" y="366"/>
                        <a:pt x="435" y="366"/>
                      </a:cubicBezTo>
                      <a:cubicBezTo>
                        <a:pt x="435" y="365"/>
                        <a:pt x="435" y="365"/>
                        <a:pt x="435" y="365"/>
                      </a:cubicBezTo>
                      <a:cubicBezTo>
                        <a:pt x="436" y="364"/>
                        <a:pt x="437" y="362"/>
                        <a:pt x="438" y="360"/>
                      </a:cubicBezTo>
                      <a:cubicBezTo>
                        <a:pt x="438" y="359"/>
                        <a:pt x="438" y="358"/>
                        <a:pt x="439" y="357"/>
                      </a:cubicBezTo>
                      <a:cubicBezTo>
                        <a:pt x="440" y="355"/>
                        <a:pt x="441" y="352"/>
                        <a:pt x="442" y="349"/>
                      </a:cubicBezTo>
                      <a:cubicBezTo>
                        <a:pt x="442" y="349"/>
                        <a:pt x="442" y="349"/>
                        <a:pt x="442" y="349"/>
                      </a:cubicBezTo>
                      <a:cubicBezTo>
                        <a:pt x="442" y="349"/>
                        <a:pt x="442" y="349"/>
                        <a:pt x="442" y="349"/>
                      </a:cubicBezTo>
                      <a:cubicBezTo>
                        <a:pt x="442" y="349"/>
                        <a:pt x="442" y="349"/>
                        <a:pt x="442" y="349"/>
                      </a:cubicBezTo>
                      <a:cubicBezTo>
                        <a:pt x="442" y="349"/>
                        <a:pt x="442" y="349"/>
                        <a:pt x="442" y="349"/>
                      </a:cubicBezTo>
                      <a:cubicBezTo>
                        <a:pt x="443" y="349"/>
                        <a:pt x="443" y="349"/>
                        <a:pt x="443" y="348"/>
                      </a:cubicBezTo>
                      <a:cubicBezTo>
                        <a:pt x="443" y="348"/>
                        <a:pt x="443" y="348"/>
                        <a:pt x="443" y="348"/>
                      </a:cubicBezTo>
                      <a:cubicBezTo>
                        <a:pt x="443" y="348"/>
                        <a:pt x="443" y="347"/>
                        <a:pt x="443" y="347"/>
                      </a:cubicBezTo>
                      <a:cubicBezTo>
                        <a:pt x="443" y="347"/>
                        <a:pt x="443" y="346"/>
                        <a:pt x="443" y="346"/>
                      </a:cubicBezTo>
                      <a:cubicBezTo>
                        <a:pt x="444" y="346"/>
                        <a:pt x="444" y="346"/>
                        <a:pt x="444" y="346"/>
                      </a:cubicBezTo>
                      <a:cubicBezTo>
                        <a:pt x="444" y="346"/>
                        <a:pt x="444" y="346"/>
                        <a:pt x="444" y="345"/>
                      </a:cubicBezTo>
                      <a:cubicBezTo>
                        <a:pt x="444" y="345"/>
                        <a:pt x="444" y="344"/>
                        <a:pt x="444" y="344"/>
                      </a:cubicBezTo>
                      <a:cubicBezTo>
                        <a:pt x="444" y="344"/>
                        <a:pt x="444" y="344"/>
                        <a:pt x="444" y="344"/>
                      </a:cubicBezTo>
                      <a:cubicBezTo>
                        <a:pt x="445" y="344"/>
                        <a:pt x="445" y="343"/>
                        <a:pt x="445" y="343"/>
                      </a:cubicBezTo>
                      <a:cubicBezTo>
                        <a:pt x="445" y="343"/>
                        <a:pt x="445" y="343"/>
                        <a:pt x="445" y="343"/>
                      </a:cubicBezTo>
                      <a:cubicBezTo>
                        <a:pt x="445" y="341"/>
                        <a:pt x="446" y="340"/>
                        <a:pt x="447" y="338"/>
                      </a:cubicBezTo>
                      <a:cubicBezTo>
                        <a:pt x="447" y="338"/>
                        <a:pt x="447" y="338"/>
                        <a:pt x="447" y="337"/>
                      </a:cubicBezTo>
                      <a:cubicBezTo>
                        <a:pt x="448" y="333"/>
                        <a:pt x="450" y="330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6"/>
                        <a:pt x="451" y="326"/>
                        <a:pt x="451" y="325"/>
                      </a:cubicBezTo>
                      <a:cubicBezTo>
                        <a:pt x="451" y="325"/>
                        <a:pt x="451" y="324"/>
                        <a:pt x="451" y="324"/>
                      </a:cubicBezTo>
                      <a:cubicBezTo>
                        <a:pt x="452" y="322"/>
                        <a:pt x="452" y="321"/>
                        <a:pt x="453" y="319"/>
                      </a:cubicBezTo>
                      <a:cubicBezTo>
                        <a:pt x="453" y="318"/>
                        <a:pt x="454" y="316"/>
                        <a:pt x="455" y="314"/>
                      </a:cubicBezTo>
                      <a:cubicBezTo>
                        <a:pt x="455" y="314"/>
                        <a:pt x="455" y="313"/>
                        <a:pt x="455" y="313"/>
                      </a:cubicBezTo>
                      <a:cubicBezTo>
                        <a:pt x="455" y="312"/>
                        <a:pt x="455" y="311"/>
                        <a:pt x="456" y="309"/>
                      </a:cubicBezTo>
                      <a:cubicBezTo>
                        <a:pt x="456" y="308"/>
                        <a:pt x="457" y="306"/>
                        <a:pt x="457" y="304"/>
                      </a:cubicBezTo>
                      <a:cubicBezTo>
                        <a:pt x="458" y="301"/>
                        <a:pt x="459" y="297"/>
                        <a:pt x="460" y="294"/>
                      </a:cubicBezTo>
                      <a:cubicBezTo>
                        <a:pt x="460" y="292"/>
                        <a:pt x="460" y="291"/>
                        <a:pt x="461" y="289"/>
                      </a:cubicBezTo>
                      <a:cubicBezTo>
                        <a:pt x="462" y="285"/>
                        <a:pt x="462" y="280"/>
                        <a:pt x="463" y="275"/>
                      </a:cubicBezTo>
                      <a:cubicBezTo>
                        <a:pt x="463" y="273"/>
                        <a:pt x="464" y="273"/>
                        <a:pt x="464" y="272"/>
                      </a:cubicBezTo>
                      <a:cubicBezTo>
                        <a:pt x="464" y="271"/>
                        <a:pt x="464" y="271"/>
                        <a:pt x="464" y="270"/>
                      </a:cubicBezTo>
                      <a:cubicBezTo>
                        <a:pt x="464" y="270"/>
                        <a:pt x="464" y="270"/>
                        <a:pt x="464" y="270"/>
                      </a:cubicBezTo>
                      <a:cubicBezTo>
                        <a:pt x="464" y="270"/>
                        <a:pt x="464" y="269"/>
                        <a:pt x="464" y="269"/>
                      </a:cubicBezTo>
                      <a:cubicBezTo>
                        <a:pt x="464" y="268"/>
                        <a:pt x="464" y="268"/>
                        <a:pt x="464" y="267"/>
                      </a:cubicBezTo>
                      <a:cubicBezTo>
                        <a:pt x="464" y="267"/>
                        <a:pt x="464" y="267"/>
                        <a:pt x="464" y="266"/>
                      </a:cubicBezTo>
                      <a:cubicBezTo>
                        <a:pt x="464" y="266"/>
                        <a:pt x="464" y="266"/>
                        <a:pt x="464" y="266"/>
                      </a:cubicBezTo>
                      <a:cubicBezTo>
                        <a:pt x="464" y="266"/>
                        <a:pt x="464" y="266"/>
                        <a:pt x="465" y="266"/>
                      </a:cubicBezTo>
                      <a:cubicBezTo>
                        <a:pt x="465" y="265"/>
                        <a:pt x="465" y="263"/>
                        <a:pt x="465" y="262"/>
                      </a:cubicBezTo>
                      <a:cubicBezTo>
                        <a:pt x="465" y="261"/>
                        <a:pt x="465" y="261"/>
                        <a:pt x="465" y="261"/>
                      </a:cubicBezTo>
                      <a:cubicBezTo>
                        <a:pt x="465" y="260"/>
                        <a:pt x="465" y="259"/>
                        <a:pt x="465" y="258"/>
                      </a:cubicBezTo>
                      <a:cubicBezTo>
                        <a:pt x="465" y="257"/>
                        <a:pt x="466" y="256"/>
                        <a:pt x="466" y="255"/>
                      </a:cubicBezTo>
                      <a:cubicBezTo>
                        <a:pt x="466" y="254"/>
                        <a:pt x="466" y="253"/>
                        <a:pt x="466" y="252"/>
                      </a:cubicBezTo>
                      <a:cubicBezTo>
                        <a:pt x="466" y="252"/>
                        <a:pt x="466" y="252"/>
                        <a:pt x="466" y="251"/>
                      </a:cubicBezTo>
                      <a:cubicBezTo>
                        <a:pt x="466" y="251"/>
                        <a:pt x="466" y="250"/>
                        <a:pt x="466" y="249"/>
                      </a:cubicBezTo>
                      <a:cubicBezTo>
                        <a:pt x="466" y="248"/>
                        <a:pt x="466" y="247"/>
                        <a:pt x="466" y="245"/>
                      </a:cubicBezTo>
                      <a:cubicBezTo>
                        <a:pt x="466" y="245"/>
                        <a:pt x="467" y="244"/>
                        <a:pt x="467" y="243"/>
                      </a:cubicBezTo>
                      <a:cubicBezTo>
                        <a:pt x="467" y="243"/>
                        <a:pt x="467" y="242"/>
                        <a:pt x="467" y="242"/>
                      </a:cubicBezTo>
                      <a:cubicBezTo>
                        <a:pt x="467" y="241"/>
                        <a:pt x="467" y="241"/>
                        <a:pt x="467" y="240"/>
                      </a:cubicBezTo>
                      <a:cubicBezTo>
                        <a:pt x="467" y="239"/>
                        <a:pt x="467" y="237"/>
                        <a:pt x="467" y="236"/>
                      </a:cubicBezTo>
                      <a:cubicBezTo>
                        <a:pt x="467" y="235"/>
                        <a:pt x="467" y="234"/>
                        <a:pt x="467" y="234"/>
                      </a:cubicBezTo>
                      <a:cubicBezTo>
                        <a:pt x="467" y="233"/>
                        <a:pt x="467" y="233"/>
                        <a:pt x="467" y="233"/>
                      </a:cubicBezTo>
                      <a:cubicBezTo>
                        <a:pt x="467" y="231"/>
                        <a:pt x="467" y="230"/>
                        <a:pt x="467" y="229"/>
                      </a:cubicBezTo>
                      <a:cubicBezTo>
                        <a:pt x="467" y="229"/>
                        <a:pt x="467" y="229"/>
                        <a:pt x="467" y="229"/>
                      </a:cubicBezTo>
                      <a:cubicBezTo>
                        <a:pt x="467" y="228"/>
                        <a:pt x="467" y="227"/>
                        <a:pt x="467" y="22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18"/>
                <p:cNvSpPr/>
                <p:nvPr/>
              </p:nvSpPr>
              <p:spPr>
                <a:xfrm>
                  <a:off x="5909253" y="3158726"/>
                  <a:ext cx="823315" cy="1134370"/>
                </a:xfrm>
                <a:custGeom>
                  <a:rect b="b" l="l" r="r" t="t"/>
                  <a:pathLst>
                    <a:path extrusionOk="0" h="499" w="362">
                      <a:moveTo>
                        <a:pt x="72" y="495"/>
                      </a:moveTo>
                      <a:cubicBezTo>
                        <a:pt x="73" y="495"/>
                        <a:pt x="74" y="495"/>
                        <a:pt x="74" y="496"/>
                      </a:cubicBezTo>
                      <a:cubicBezTo>
                        <a:pt x="75" y="496"/>
                        <a:pt x="76" y="496"/>
                        <a:pt x="77" y="496"/>
                      </a:cubicBezTo>
                      <a:cubicBezTo>
                        <a:pt x="79" y="496"/>
                        <a:pt x="80" y="497"/>
                        <a:pt x="82" y="497"/>
                      </a:cubicBezTo>
                      <a:cubicBezTo>
                        <a:pt x="96" y="499"/>
                        <a:pt x="111" y="499"/>
                        <a:pt x="127" y="497"/>
                      </a:cubicBezTo>
                      <a:cubicBezTo>
                        <a:pt x="129" y="496"/>
                        <a:pt x="131" y="496"/>
                        <a:pt x="133" y="496"/>
                      </a:cubicBezTo>
                      <a:cubicBezTo>
                        <a:pt x="140" y="494"/>
                        <a:pt x="147" y="493"/>
                        <a:pt x="154" y="491"/>
                      </a:cubicBezTo>
                      <a:cubicBezTo>
                        <a:pt x="155" y="491"/>
                        <a:pt x="156" y="490"/>
                        <a:pt x="156" y="490"/>
                      </a:cubicBezTo>
                      <a:cubicBezTo>
                        <a:pt x="160" y="489"/>
                        <a:pt x="163" y="488"/>
                        <a:pt x="167" y="487"/>
                      </a:cubicBezTo>
                      <a:cubicBezTo>
                        <a:pt x="167" y="486"/>
                        <a:pt x="168" y="486"/>
                        <a:pt x="169" y="486"/>
                      </a:cubicBezTo>
                      <a:cubicBezTo>
                        <a:pt x="172" y="484"/>
                        <a:pt x="176" y="483"/>
                        <a:pt x="179" y="482"/>
                      </a:cubicBezTo>
                      <a:cubicBezTo>
                        <a:pt x="179" y="482"/>
                        <a:pt x="179" y="482"/>
                        <a:pt x="179" y="481"/>
                      </a:cubicBezTo>
                      <a:cubicBezTo>
                        <a:pt x="182" y="480"/>
                        <a:pt x="185" y="479"/>
                        <a:pt x="188" y="477"/>
                      </a:cubicBezTo>
                      <a:cubicBezTo>
                        <a:pt x="189" y="477"/>
                        <a:pt x="190" y="476"/>
                        <a:pt x="191" y="476"/>
                      </a:cubicBezTo>
                      <a:cubicBezTo>
                        <a:pt x="194" y="474"/>
                        <a:pt x="197" y="473"/>
                        <a:pt x="201" y="471"/>
                      </a:cubicBezTo>
                      <a:cubicBezTo>
                        <a:pt x="201" y="470"/>
                        <a:pt x="202" y="470"/>
                        <a:pt x="203" y="470"/>
                      </a:cubicBezTo>
                      <a:cubicBezTo>
                        <a:pt x="204" y="469"/>
                        <a:pt x="206" y="468"/>
                        <a:pt x="207" y="467"/>
                      </a:cubicBezTo>
                      <a:cubicBezTo>
                        <a:pt x="207" y="467"/>
                        <a:pt x="208" y="467"/>
                        <a:pt x="208" y="467"/>
                      </a:cubicBezTo>
                      <a:cubicBezTo>
                        <a:pt x="209" y="466"/>
                        <a:pt x="210" y="465"/>
                        <a:pt x="211" y="465"/>
                      </a:cubicBezTo>
                      <a:cubicBezTo>
                        <a:pt x="211" y="465"/>
                        <a:pt x="212" y="464"/>
                        <a:pt x="212" y="464"/>
                      </a:cubicBezTo>
                      <a:cubicBezTo>
                        <a:pt x="213" y="463"/>
                        <a:pt x="214" y="463"/>
                        <a:pt x="215" y="462"/>
                      </a:cubicBezTo>
                      <a:cubicBezTo>
                        <a:pt x="217" y="461"/>
                        <a:pt x="218" y="460"/>
                        <a:pt x="219" y="459"/>
                      </a:cubicBezTo>
                      <a:cubicBezTo>
                        <a:pt x="221" y="458"/>
                        <a:pt x="223" y="457"/>
                        <a:pt x="225" y="455"/>
                      </a:cubicBezTo>
                      <a:cubicBezTo>
                        <a:pt x="226" y="454"/>
                        <a:pt x="228" y="453"/>
                        <a:pt x="229" y="453"/>
                      </a:cubicBezTo>
                      <a:cubicBezTo>
                        <a:pt x="229" y="453"/>
                        <a:pt x="229" y="453"/>
                        <a:pt x="229" y="453"/>
                      </a:cubicBezTo>
                      <a:cubicBezTo>
                        <a:pt x="232" y="450"/>
                        <a:pt x="236" y="447"/>
                        <a:pt x="239" y="445"/>
                      </a:cubicBezTo>
                      <a:cubicBezTo>
                        <a:pt x="240" y="444"/>
                        <a:pt x="241" y="443"/>
                        <a:pt x="242" y="442"/>
                      </a:cubicBezTo>
                      <a:cubicBezTo>
                        <a:pt x="245" y="440"/>
                        <a:pt x="247" y="438"/>
                        <a:pt x="249" y="436"/>
                      </a:cubicBezTo>
                      <a:cubicBezTo>
                        <a:pt x="250" y="435"/>
                        <a:pt x="251" y="435"/>
                        <a:pt x="251" y="434"/>
                      </a:cubicBezTo>
                      <a:cubicBezTo>
                        <a:pt x="255" y="431"/>
                        <a:pt x="259" y="427"/>
                        <a:pt x="262" y="423"/>
                      </a:cubicBezTo>
                      <a:cubicBezTo>
                        <a:pt x="267" y="419"/>
                        <a:pt x="270" y="415"/>
                        <a:pt x="273" y="412"/>
                      </a:cubicBezTo>
                      <a:cubicBezTo>
                        <a:pt x="273" y="412"/>
                        <a:pt x="273" y="412"/>
                        <a:pt x="273" y="412"/>
                      </a:cubicBezTo>
                      <a:cubicBezTo>
                        <a:pt x="275" y="410"/>
                        <a:pt x="276" y="408"/>
                        <a:pt x="278" y="407"/>
                      </a:cubicBezTo>
                      <a:cubicBezTo>
                        <a:pt x="280" y="404"/>
                        <a:pt x="282" y="402"/>
                        <a:pt x="283" y="401"/>
                      </a:cubicBezTo>
                      <a:cubicBezTo>
                        <a:pt x="284" y="400"/>
                        <a:pt x="284" y="399"/>
                        <a:pt x="285" y="398"/>
                      </a:cubicBezTo>
                      <a:cubicBezTo>
                        <a:pt x="287" y="396"/>
                        <a:pt x="287" y="395"/>
                        <a:pt x="288" y="395"/>
                      </a:cubicBezTo>
                      <a:cubicBezTo>
                        <a:pt x="290" y="392"/>
                        <a:pt x="292" y="389"/>
                        <a:pt x="295" y="386"/>
                      </a:cubicBezTo>
                      <a:cubicBezTo>
                        <a:pt x="296" y="384"/>
                        <a:pt x="297" y="382"/>
                        <a:pt x="299" y="380"/>
                      </a:cubicBezTo>
                      <a:cubicBezTo>
                        <a:pt x="299" y="380"/>
                        <a:pt x="299" y="380"/>
                        <a:pt x="299" y="380"/>
                      </a:cubicBezTo>
                      <a:cubicBezTo>
                        <a:pt x="300" y="379"/>
                        <a:pt x="300" y="378"/>
                        <a:pt x="300" y="378"/>
                      </a:cubicBezTo>
                      <a:cubicBezTo>
                        <a:pt x="301" y="377"/>
                        <a:pt x="301" y="376"/>
                        <a:pt x="302" y="376"/>
                      </a:cubicBezTo>
                      <a:cubicBezTo>
                        <a:pt x="304" y="372"/>
                        <a:pt x="306" y="369"/>
                        <a:pt x="308" y="366"/>
                      </a:cubicBezTo>
                      <a:cubicBezTo>
                        <a:pt x="311" y="362"/>
                        <a:pt x="312" y="360"/>
                        <a:pt x="313" y="358"/>
                      </a:cubicBezTo>
                      <a:cubicBezTo>
                        <a:pt x="315" y="356"/>
                        <a:pt x="316" y="353"/>
                        <a:pt x="317" y="351"/>
                      </a:cubicBezTo>
                      <a:cubicBezTo>
                        <a:pt x="319" y="347"/>
                        <a:pt x="321" y="344"/>
                        <a:pt x="323" y="340"/>
                      </a:cubicBezTo>
                      <a:cubicBezTo>
                        <a:pt x="324" y="339"/>
                        <a:pt x="324" y="338"/>
                        <a:pt x="325" y="337"/>
                      </a:cubicBezTo>
                      <a:cubicBezTo>
                        <a:pt x="327" y="333"/>
                        <a:pt x="328" y="329"/>
                        <a:pt x="330" y="326"/>
                      </a:cubicBezTo>
                      <a:cubicBezTo>
                        <a:pt x="331" y="324"/>
                        <a:pt x="332" y="322"/>
                        <a:pt x="333" y="320"/>
                      </a:cubicBezTo>
                      <a:cubicBezTo>
                        <a:pt x="333" y="319"/>
                        <a:pt x="334" y="318"/>
                        <a:pt x="334" y="317"/>
                      </a:cubicBezTo>
                      <a:cubicBezTo>
                        <a:pt x="335" y="315"/>
                        <a:pt x="336" y="312"/>
                        <a:pt x="338" y="309"/>
                      </a:cubicBezTo>
                      <a:cubicBezTo>
                        <a:pt x="338" y="308"/>
                        <a:pt x="338" y="307"/>
                        <a:pt x="338" y="307"/>
                      </a:cubicBezTo>
                      <a:cubicBezTo>
                        <a:pt x="339" y="305"/>
                        <a:pt x="339" y="305"/>
                        <a:pt x="340" y="304"/>
                      </a:cubicBezTo>
                      <a:cubicBezTo>
                        <a:pt x="340" y="302"/>
                        <a:pt x="341" y="299"/>
                        <a:pt x="342" y="297"/>
                      </a:cubicBezTo>
                      <a:cubicBezTo>
                        <a:pt x="344" y="293"/>
                        <a:pt x="345" y="288"/>
                        <a:pt x="347" y="284"/>
                      </a:cubicBezTo>
                      <a:cubicBezTo>
                        <a:pt x="347" y="282"/>
                        <a:pt x="348" y="281"/>
                        <a:pt x="348" y="279"/>
                      </a:cubicBezTo>
                      <a:cubicBezTo>
                        <a:pt x="349" y="276"/>
                        <a:pt x="350" y="273"/>
                        <a:pt x="351" y="269"/>
                      </a:cubicBezTo>
                      <a:cubicBezTo>
                        <a:pt x="351" y="267"/>
                        <a:pt x="352" y="266"/>
                        <a:pt x="352" y="264"/>
                      </a:cubicBezTo>
                      <a:cubicBezTo>
                        <a:pt x="353" y="261"/>
                        <a:pt x="354" y="257"/>
                        <a:pt x="355" y="254"/>
                      </a:cubicBezTo>
                      <a:cubicBezTo>
                        <a:pt x="355" y="252"/>
                        <a:pt x="355" y="251"/>
                        <a:pt x="356" y="249"/>
                      </a:cubicBezTo>
                      <a:cubicBezTo>
                        <a:pt x="357" y="245"/>
                        <a:pt x="358" y="240"/>
                        <a:pt x="358" y="235"/>
                      </a:cubicBezTo>
                      <a:cubicBezTo>
                        <a:pt x="359" y="233"/>
                        <a:pt x="359" y="233"/>
                        <a:pt x="359" y="232"/>
                      </a:cubicBezTo>
                      <a:cubicBezTo>
                        <a:pt x="359" y="231"/>
                        <a:pt x="359" y="231"/>
                        <a:pt x="359" y="230"/>
                      </a:cubicBezTo>
                      <a:cubicBezTo>
                        <a:pt x="359" y="228"/>
                        <a:pt x="359" y="227"/>
                        <a:pt x="360" y="226"/>
                      </a:cubicBezTo>
                      <a:cubicBezTo>
                        <a:pt x="361" y="213"/>
                        <a:pt x="362" y="201"/>
                        <a:pt x="362" y="188"/>
                      </a:cubicBezTo>
                      <a:cubicBezTo>
                        <a:pt x="362" y="188"/>
                        <a:pt x="362" y="187"/>
                        <a:pt x="362" y="186"/>
                      </a:cubicBezTo>
                      <a:cubicBezTo>
                        <a:pt x="362" y="184"/>
                        <a:pt x="362" y="184"/>
                        <a:pt x="362" y="183"/>
                      </a:cubicBezTo>
                      <a:cubicBezTo>
                        <a:pt x="362" y="182"/>
                        <a:pt x="362" y="181"/>
                        <a:pt x="362" y="180"/>
                      </a:cubicBezTo>
                      <a:cubicBezTo>
                        <a:pt x="362" y="179"/>
                        <a:pt x="362" y="178"/>
                        <a:pt x="362" y="177"/>
                      </a:cubicBezTo>
                      <a:cubicBezTo>
                        <a:pt x="362" y="176"/>
                        <a:pt x="362" y="175"/>
                        <a:pt x="362" y="174"/>
                      </a:cubicBezTo>
                      <a:cubicBezTo>
                        <a:pt x="362" y="173"/>
                        <a:pt x="362" y="173"/>
                        <a:pt x="362" y="172"/>
                      </a:cubicBezTo>
                      <a:cubicBezTo>
                        <a:pt x="362" y="170"/>
                        <a:pt x="361" y="168"/>
                        <a:pt x="361" y="166"/>
                      </a:cubicBezTo>
                      <a:cubicBezTo>
                        <a:pt x="361" y="164"/>
                        <a:pt x="361" y="162"/>
                        <a:pt x="361" y="161"/>
                      </a:cubicBezTo>
                      <a:cubicBezTo>
                        <a:pt x="361" y="160"/>
                        <a:pt x="361" y="159"/>
                        <a:pt x="361" y="158"/>
                      </a:cubicBezTo>
                      <a:cubicBezTo>
                        <a:pt x="360" y="156"/>
                        <a:pt x="360" y="154"/>
                        <a:pt x="360" y="153"/>
                      </a:cubicBezTo>
                      <a:cubicBezTo>
                        <a:pt x="360" y="151"/>
                        <a:pt x="359" y="149"/>
                        <a:pt x="359" y="147"/>
                      </a:cubicBezTo>
                      <a:cubicBezTo>
                        <a:pt x="359" y="145"/>
                        <a:pt x="359" y="144"/>
                        <a:pt x="358" y="142"/>
                      </a:cubicBezTo>
                      <a:cubicBezTo>
                        <a:pt x="358" y="141"/>
                        <a:pt x="358" y="140"/>
                        <a:pt x="358" y="140"/>
                      </a:cubicBezTo>
                      <a:cubicBezTo>
                        <a:pt x="358" y="138"/>
                        <a:pt x="357" y="136"/>
                        <a:pt x="357" y="134"/>
                      </a:cubicBezTo>
                      <a:cubicBezTo>
                        <a:pt x="356" y="133"/>
                        <a:pt x="356" y="131"/>
                        <a:pt x="356" y="129"/>
                      </a:cubicBezTo>
                      <a:cubicBezTo>
                        <a:pt x="355" y="128"/>
                        <a:pt x="355" y="126"/>
                        <a:pt x="354" y="124"/>
                      </a:cubicBezTo>
                      <a:cubicBezTo>
                        <a:pt x="354" y="124"/>
                        <a:pt x="354" y="123"/>
                        <a:pt x="354" y="122"/>
                      </a:cubicBezTo>
                      <a:cubicBezTo>
                        <a:pt x="353" y="120"/>
                        <a:pt x="353" y="119"/>
                        <a:pt x="352" y="117"/>
                      </a:cubicBezTo>
                      <a:cubicBezTo>
                        <a:pt x="352" y="115"/>
                        <a:pt x="351" y="114"/>
                        <a:pt x="351" y="113"/>
                      </a:cubicBezTo>
                      <a:cubicBezTo>
                        <a:pt x="350" y="111"/>
                        <a:pt x="350" y="109"/>
                        <a:pt x="349" y="108"/>
                      </a:cubicBezTo>
                      <a:cubicBezTo>
                        <a:pt x="349" y="107"/>
                        <a:pt x="349" y="106"/>
                        <a:pt x="349" y="106"/>
                      </a:cubicBezTo>
                      <a:cubicBezTo>
                        <a:pt x="348" y="105"/>
                        <a:pt x="348" y="104"/>
                        <a:pt x="348" y="103"/>
                      </a:cubicBezTo>
                      <a:cubicBezTo>
                        <a:pt x="347" y="102"/>
                        <a:pt x="347" y="102"/>
                        <a:pt x="347" y="101"/>
                      </a:cubicBezTo>
                      <a:cubicBezTo>
                        <a:pt x="346" y="99"/>
                        <a:pt x="346" y="98"/>
                        <a:pt x="345" y="97"/>
                      </a:cubicBezTo>
                      <a:cubicBezTo>
                        <a:pt x="345" y="96"/>
                        <a:pt x="344" y="95"/>
                        <a:pt x="344" y="94"/>
                      </a:cubicBezTo>
                      <a:cubicBezTo>
                        <a:pt x="344" y="94"/>
                        <a:pt x="344" y="93"/>
                        <a:pt x="343" y="92"/>
                      </a:cubicBezTo>
                      <a:cubicBezTo>
                        <a:pt x="343" y="91"/>
                        <a:pt x="343" y="91"/>
                        <a:pt x="342" y="90"/>
                      </a:cubicBezTo>
                      <a:cubicBezTo>
                        <a:pt x="342" y="89"/>
                        <a:pt x="342" y="89"/>
                        <a:pt x="341" y="88"/>
                      </a:cubicBezTo>
                      <a:cubicBezTo>
                        <a:pt x="341" y="87"/>
                        <a:pt x="341" y="87"/>
                        <a:pt x="340" y="86"/>
                      </a:cubicBezTo>
                      <a:cubicBezTo>
                        <a:pt x="339" y="84"/>
                        <a:pt x="339" y="83"/>
                        <a:pt x="338" y="82"/>
                      </a:cubicBezTo>
                      <a:cubicBezTo>
                        <a:pt x="338" y="81"/>
                        <a:pt x="337" y="80"/>
                        <a:pt x="337" y="80"/>
                      </a:cubicBezTo>
                      <a:cubicBezTo>
                        <a:pt x="337" y="79"/>
                        <a:pt x="336" y="78"/>
                        <a:pt x="336" y="78"/>
                      </a:cubicBezTo>
                      <a:cubicBezTo>
                        <a:pt x="335" y="77"/>
                        <a:pt x="335" y="76"/>
                        <a:pt x="335" y="76"/>
                      </a:cubicBezTo>
                      <a:cubicBezTo>
                        <a:pt x="334" y="75"/>
                        <a:pt x="334" y="74"/>
                        <a:pt x="334" y="74"/>
                      </a:cubicBezTo>
                      <a:cubicBezTo>
                        <a:pt x="333" y="73"/>
                        <a:pt x="333" y="72"/>
                        <a:pt x="332" y="72"/>
                      </a:cubicBezTo>
                      <a:cubicBezTo>
                        <a:pt x="332" y="70"/>
                        <a:pt x="331" y="69"/>
                        <a:pt x="330" y="68"/>
                      </a:cubicBezTo>
                      <a:cubicBezTo>
                        <a:pt x="330" y="67"/>
                        <a:pt x="329" y="67"/>
                        <a:pt x="329" y="66"/>
                      </a:cubicBezTo>
                      <a:cubicBezTo>
                        <a:pt x="329" y="66"/>
                        <a:pt x="328" y="65"/>
                        <a:pt x="328" y="65"/>
                      </a:cubicBezTo>
                      <a:cubicBezTo>
                        <a:pt x="328" y="65"/>
                        <a:pt x="328" y="65"/>
                        <a:pt x="328" y="65"/>
                      </a:cubicBezTo>
                      <a:cubicBezTo>
                        <a:pt x="327" y="64"/>
                        <a:pt x="327" y="64"/>
                        <a:pt x="326" y="63"/>
                      </a:cubicBezTo>
                      <a:cubicBezTo>
                        <a:pt x="326" y="63"/>
                        <a:pt x="326" y="63"/>
                        <a:pt x="326" y="62"/>
                      </a:cubicBezTo>
                      <a:cubicBezTo>
                        <a:pt x="325" y="62"/>
                        <a:pt x="325" y="61"/>
                        <a:pt x="324" y="61"/>
                      </a:cubicBezTo>
                      <a:cubicBezTo>
                        <a:pt x="323" y="60"/>
                        <a:pt x="323" y="59"/>
                        <a:pt x="322" y="59"/>
                      </a:cubicBezTo>
                      <a:cubicBezTo>
                        <a:pt x="322" y="58"/>
                        <a:pt x="322" y="58"/>
                        <a:pt x="321" y="58"/>
                      </a:cubicBezTo>
                      <a:cubicBezTo>
                        <a:pt x="321" y="58"/>
                        <a:pt x="321" y="57"/>
                        <a:pt x="321" y="57"/>
                      </a:cubicBezTo>
                      <a:cubicBezTo>
                        <a:pt x="286" y="38"/>
                        <a:pt x="251" y="19"/>
                        <a:pt x="216" y="0"/>
                      </a:cubicBezTo>
                      <a:cubicBezTo>
                        <a:pt x="216" y="0"/>
                        <a:pt x="216" y="1"/>
                        <a:pt x="216" y="1"/>
                      </a:cubicBezTo>
                      <a:cubicBezTo>
                        <a:pt x="217" y="1"/>
                        <a:pt x="217" y="1"/>
                        <a:pt x="217" y="1"/>
                      </a:cubicBezTo>
                      <a:cubicBezTo>
                        <a:pt x="218" y="2"/>
                        <a:pt x="218" y="3"/>
                        <a:pt x="219" y="4"/>
                      </a:cubicBezTo>
                      <a:cubicBezTo>
                        <a:pt x="220" y="4"/>
                        <a:pt x="220" y="5"/>
                        <a:pt x="221" y="5"/>
                      </a:cubicBezTo>
                      <a:cubicBezTo>
                        <a:pt x="221" y="6"/>
                        <a:pt x="221" y="6"/>
                        <a:pt x="221" y="6"/>
                      </a:cubicBezTo>
                      <a:cubicBezTo>
                        <a:pt x="222" y="7"/>
                        <a:pt x="222" y="7"/>
                        <a:pt x="223" y="8"/>
                      </a:cubicBezTo>
                      <a:cubicBezTo>
                        <a:pt x="223" y="8"/>
                        <a:pt x="223" y="8"/>
                        <a:pt x="223" y="8"/>
                      </a:cubicBezTo>
                      <a:cubicBezTo>
                        <a:pt x="224" y="9"/>
                        <a:pt x="224" y="9"/>
                        <a:pt x="225" y="10"/>
                      </a:cubicBezTo>
                      <a:cubicBezTo>
                        <a:pt x="225" y="10"/>
                        <a:pt x="225" y="11"/>
                        <a:pt x="225" y="11"/>
                      </a:cubicBezTo>
                      <a:cubicBezTo>
                        <a:pt x="226" y="11"/>
                        <a:pt x="226" y="12"/>
                        <a:pt x="227" y="12"/>
                      </a:cubicBezTo>
                      <a:cubicBezTo>
                        <a:pt x="227" y="13"/>
                        <a:pt x="227" y="13"/>
                        <a:pt x="227" y="13"/>
                      </a:cubicBezTo>
                      <a:cubicBezTo>
                        <a:pt x="228" y="14"/>
                        <a:pt x="228" y="14"/>
                        <a:pt x="229" y="15"/>
                      </a:cubicBezTo>
                      <a:cubicBezTo>
                        <a:pt x="230" y="16"/>
                        <a:pt x="230" y="17"/>
                        <a:pt x="231" y="17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32" y="19"/>
                        <a:pt x="232" y="19"/>
                        <a:pt x="232" y="20"/>
                      </a:cubicBezTo>
                      <a:cubicBezTo>
                        <a:pt x="232" y="20"/>
                        <a:pt x="233" y="20"/>
                        <a:pt x="233" y="20"/>
                      </a:cubicBezTo>
                      <a:cubicBezTo>
                        <a:pt x="233" y="21"/>
                        <a:pt x="234" y="22"/>
                        <a:pt x="235" y="23"/>
                      </a:cubicBezTo>
                      <a:cubicBezTo>
                        <a:pt x="235" y="24"/>
                        <a:pt x="236" y="24"/>
                        <a:pt x="236" y="25"/>
                      </a:cubicBezTo>
                      <a:cubicBezTo>
                        <a:pt x="236" y="25"/>
                        <a:pt x="236" y="25"/>
                        <a:pt x="236" y="26"/>
                      </a:cubicBezTo>
                      <a:cubicBezTo>
                        <a:pt x="237" y="26"/>
                        <a:pt x="237" y="27"/>
                        <a:pt x="238" y="27"/>
                      </a:cubicBezTo>
                      <a:cubicBezTo>
                        <a:pt x="238" y="28"/>
                        <a:pt x="238" y="28"/>
                        <a:pt x="238" y="28"/>
                      </a:cubicBezTo>
                      <a:cubicBezTo>
                        <a:pt x="238" y="29"/>
                        <a:pt x="239" y="30"/>
                        <a:pt x="239" y="30"/>
                      </a:cubicBezTo>
                      <a:cubicBezTo>
                        <a:pt x="240" y="31"/>
                        <a:pt x="240" y="31"/>
                        <a:pt x="240" y="31"/>
                      </a:cubicBezTo>
                      <a:cubicBezTo>
                        <a:pt x="240" y="32"/>
                        <a:pt x="241" y="32"/>
                        <a:pt x="241" y="33"/>
                      </a:cubicBezTo>
                      <a:cubicBezTo>
                        <a:pt x="241" y="33"/>
                        <a:pt x="241" y="33"/>
                        <a:pt x="241" y="34"/>
                      </a:cubicBezTo>
                      <a:cubicBezTo>
                        <a:pt x="242" y="34"/>
                        <a:pt x="242" y="35"/>
                        <a:pt x="243" y="36"/>
                      </a:cubicBezTo>
                      <a:cubicBezTo>
                        <a:pt x="243" y="37"/>
                        <a:pt x="244" y="38"/>
                        <a:pt x="244" y="39"/>
                      </a:cubicBezTo>
                      <a:cubicBezTo>
                        <a:pt x="244" y="39"/>
                        <a:pt x="244" y="39"/>
                        <a:pt x="245" y="40"/>
                      </a:cubicBezTo>
                      <a:cubicBezTo>
                        <a:pt x="245" y="40"/>
                        <a:pt x="245" y="41"/>
                        <a:pt x="246" y="41"/>
                      </a:cubicBezTo>
                      <a:cubicBezTo>
                        <a:pt x="246" y="42"/>
                        <a:pt x="246" y="42"/>
                        <a:pt x="246" y="42"/>
                      </a:cubicBezTo>
                      <a:cubicBezTo>
                        <a:pt x="246" y="43"/>
                        <a:pt x="247" y="44"/>
                        <a:pt x="247" y="45"/>
                      </a:cubicBezTo>
                      <a:cubicBezTo>
                        <a:pt x="247" y="45"/>
                        <a:pt x="247" y="45"/>
                        <a:pt x="248" y="45"/>
                      </a:cubicBezTo>
                      <a:cubicBezTo>
                        <a:pt x="248" y="46"/>
                        <a:pt x="248" y="47"/>
                        <a:pt x="249" y="47"/>
                      </a:cubicBezTo>
                      <a:cubicBezTo>
                        <a:pt x="249" y="48"/>
                        <a:pt x="249" y="48"/>
                        <a:pt x="249" y="48"/>
                      </a:cubicBezTo>
                      <a:cubicBezTo>
                        <a:pt x="249" y="49"/>
                        <a:pt x="250" y="50"/>
                        <a:pt x="250" y="50"/>
                      </a:cubicBezTo>
                      <a:cubicBezTo>
                        <a:pt x="250" y="51"/>
                        <a:pt x="250" y="51"/>
                        <a:pt x="250" y="51"/>
                      </a:cubicBezTo>
                      <a:cubicBezTo>
                        <a:pt x="251" y="52"/>
                        <a:pt x="251" y="53"/>
                        <a:pt x="251" y="54"/>
                      </a:cubicBezTo>
                      <a:cubicBezTo>
                        <a:pt x="251" y="54"/>
                        <a:pt x="252" y="54"/>
                        <a:pt x="252" y="54"/>
                      </a:cubicBezTo>
                      <a:cubicBezTo>
                        <a:pt x="252" y="55"/>
                        <a:pt x="252" y="56"/>
                        <a:pt x="253" y="56"/>
                      </a:cubicBezTo>
                      <a:cubicBezTo>
                        <a:pt x="253" y="57"/>
                        <a:pt x="253" y="57"/>
                        <a:pt x="253" y="57"/>
                      </a:cubicBezTo>
                      <a:cubicBezTo>
                        <a:pt x="253" y="58"/>
                        <a:pt x="254" y="59"/>
                        <a:pt x="254" y="60"/>
                      </a:cubicBezTo>
                      <a:cubicBezTo>
                        <a:pt x="254" y="61"/>
                        <a:pt x="255" y="62"/>
                        <a:pt x="255" y="63"/>
                      </a:cubicBezTo>
                      <a:cubicBezTo>
                        <a:pt x="255" y="63"/>
                        <a:pt x="255" y="64"/>
                        <a:pt x="255" y="64"/>
                      </a:cubicBezTo>
                      <a:cubicBezTo>
                        <a:pt x="256" y="65"/>
                        <a:pt x="256" y="65"/>
                        <a:pt x="256" y="66"/>
                      </a:cubicBezTo>
                      <a:cubicBezTo>
                        <a:pt x="256" y="66"/>
                        <a:pt x="256" y="67"/>
                        <a:pt x="256" y="67"/>
                      </a:cubicBezTo>
                      <a:cubicBezTo>
                        <a:pt x="257" y="68"/>
                        <a:pt x="257" y="69"/>
                        <a:pt x="258" y="70"/>
                      </a:cubicBezTo>
                      <a:cubicBezTo>
                        <a:pt x="258" y="71"/>
                        <a:pt x="258" y="72"/>
                        <a:pt x="258" y="73"/>
                      </a:cubicBezTo>
                      <a:cubicBezTo>
                        <a:pt x="258" y="73"/>
                        <a:pt x="259" y="73"/>
                        <a:pt x="259" y="74"/>
                      </a:cubicBezTo>
                      <a:cubicBezTo>
                        <a:pt x="259" y="74"/>
                        <a:pt x="259" y="75"/>
                        <a:pt x="259" y="76"/>
                      </a:cubicBezTo>
                      <a:cubicBezTo>
                        <a:pt x="259" y="76"/>
                        <a:pt x="259" y="76"/>
                        <a:pt x="260" y="77"/>
                      </a:cubicBezTo>
                      <a:cubicBezTo>
                        <a:pt x="260" y="78"/>
                        <a:pt x="260" y="79"/>
                        <a:pt x="260" y="80"/>
                      </a:cubicBezTo>
                      <a:cubicBezTo>
                        <a:pt x="260" y="80"/>
                        <a:pt x="261" y="80"/>
                        <a:pt x="261" y="80"/>
                      </a:cubicBezTo>
                      <a:cubicBezTo>
                        <a:pt x="261" y="81"/>
                        <a:pt x="261" y="82"/>
                        <a:pt x="261" y="83"/>
                      </a:cubicBezTo>
                      <a:cubicBezTo>
                        <a:pt x="261" y="83"/>
                        <a:pt x="261" y="83"/>
                        <a:pt x="261" y="84"/>
                      </a:cubicBezTo>
                      <a:cubicBezTo>
                        <a:pt x="262" y="85"/>
                        <a:pt x="262" y="85"/>
                        <a:pt x="262" y="87"/>
                      </a:cubicBezTo>
                      <a:cubicBezTo>
                        <a:pt x="262" y="88"/>
                        <a:pt x="263" y="89"/>
                        <a:pt x="263" y="90"/>
                      </a:cubicBezTo>
                      <a:cubicBezTo>
                        <a:pt x="263" y="90"/>
                        <a:pt x="263" y="90"/>
                        <a:pt x="263" y="91"/>
                      </a:cubicBezTo>
                      <a:cubicBezTo>
                        <a:pt x="263" y="91"/>
                        <a:pt x="263" y="92"/>
                        <a:pt x="264" y="93"/>
                      </a:cubicBezTo>
                      <a:cubicBezTo>
                        <a:pt x="264" y="93"/>
                        <a:pt x="264" y="94"/>
                        <a:pt x="264" y="94"/>
                      </a:cubicBezTo>
                      <a:cubicBezTo>
                        <a:pt x="264" y="95"/>
                        <a:pt x="264" y="96"/>
                        <a:pt x="265" y="98"/>
                      </a:cubicBezTo>
                      <a:cubicBezTo>
                        <a:pt x="265" y="99"/>
                        <a:pt x="265" y="99"/>
                        <a:pt x="265" y="100"/>
                      </a:cubicBezTo>
                      <a:cubicBezTo>
                        <a:pt x="265" y="101"/>
                        <a:pt x="265" y="101"/>
                        <a:pt x="265" y="101"/>
                      </a:cubicBezTo>
                      <a:cubicBezTo>
                        <a:pt x="265" y="102"/>
                        <a:pt x="266" y="103"/>
                        <a:pt x="266" y="105"/>
                      </a:cubicBezTo>
                      <a:cubicBezTo>
                        <a:pt x="266" y="106"/>
                        <a:pt x="266" y="107"/>
                        <a:pt x="266" y="108"/>
                      </a:cubicBezTo>
                      <a:cubicBezTo>
                        <a:pt x="266" y="108"/>
                        <a:pt x="266" y="108"/>
                        <a:pt x="266" y="109"/>
                      </a:cubicBezTo>
                      <a:cubicBezTo>
                        <a:pt x="267" y="110"/>
                        <a:pt x="267" y="110"/>
                        <a:pt x="267" y="111"/>
                      </a:cubicBezTo>
                      <a:cubicBezTo>
                        <a:pt x="267" y="112"/>
                        <a:pt x="267" y="112"/>
                        <a:pt x="267" y="112"/>
                      </a:cubicBezTo>
                      <a:cubicBezTo>
                        <a:pt x="267" y="113"/>
                        <a:pt x="267" y="114"/>
                        <a:pt x="267" y="116"/>
                      </a:cubicBezTo>
                      <a:cubicBezTo>
                        <a:pt x="267" y="117"/>
                        <a:pt x="267" y="118"/>
                        <a:pt x="268" y="119"/>
                      </a:cubicBezTo>
                      <a:cubicBezTo>
                        <a:pt x="268" y="119"/>
                        <a:pt x="268" y="120"/>
                        <a:pt x="268" y="120"/>
                      </a:cubicBezTo>
                      <a:cubicBezTo>
                        <a:pt x="268" y="121"/>
                        <a:pt x="268" y="122"/>
                        <a:pt x="268" y="123"/>
                      </a:cubicBezTo>
                      <a:cubicBezTo>
                        <a:pt x="268" y="123"/>
                        <a:pt x="268" y="123"/>
                        <a:pt x="268" y="123"/>
                      </a:cubicBezTo>
                      <a:cubicBezTo>
                        <a:pt x="268" y="125"/>
                        <a:pt x="268" y="126"/>
                        <a:pt x="268" y="128"/>
                      </a:cubicBezTo>
                      <a:cubicBezTo>
                        <a:pt x="268" y="128"/>
                        <a:pt x="268" y="129"/>
                        <a:pt x="268" y="130"/>
                      </a:cubicBezTo>
                      <a:cubicBezTo>
                        <a:pt x="269" y="131"/>
                        <a:pt x="269" y="131"/>
                        <a:pt x="269" y="131"/>
                      </a:cubicBezTo>
                      <a:cubicBezTo>
                        <a:pt x="269" y="132"/>
                        <a:pt x="269" y="133"/>
                        <a:pt x="269" y="135"/>
                      </a:cubicBezTo>
                      <a:cubicBezTo>
                        <a:pt x="269" y="136"/>
                        <a:pt x="269" y="137"/>
                        <a:pt x="269" y="138"/>
                      </a:cubicBezTo>
                      <a:cubicBezTo>
                        <a:pt x="269" y="139"/>
                        <a:pt x="269" y="139"/>
                        <a:pt x="269" y="139"/>
                      </a:cubicBezTo>
                      <a:cubicBezTo>
                        <a:pt x="269" y="140"/>
                        <a:pt x="269" y="141"/>
                        <a:pt x="269" y="142"/>
                      </a:cubicBezTo>
                      <a:cubicBezTo>
                        <a:pt x="269" y="143"/>
                        <a:pt x="269" y="143"/>
                        <a:pt x="269" y="143"/>
                      </a:cubicBezTo>
                      <a:cubicBezTo>
                        <a:pt x="269" y="144"/>
                        <a:pt x="269" y="146"/>
                        <a:pt x="269" y="147"/>
                      </a:cubicBezTo>
                      <a:cubicBezTo>
                        <a:pt x="269" y="180"/>
                        <a:pt x="263" y="213"/>
                        <a:pt x="253" y="244"/>
                      </a:cubicBezTo>
                      <a:cubicBezTo>
                        <a:pt x="251" y="248"/>
                        <a:pt x="250" y="252"/>
                        <a:pt x="249" y="256"/>
                      </a:cubicBezTo>
                      <a:cubicBezTo>
                        <a:pt x="247" y="259"/>
                        <a:pt x="246" y="263"/>
                        <a:pt x="245" y="266"/>
                      </a:cubicBezTo>
                      <a:cubicBezTo>
                        <a:pt x="245" y="266"/>
                        <a:pt x="245" y="266"/>
                        <a:pt x="245" y="267"/>
                      </a:cubicBezTo>
                      <a:cubicBezTo>
                        <a:pt x="244" y="268"/>
                        <a:pt x="243" y="270"/>
                        <a:pt x="242" y="272"/>
                      </a:cubicBezTo>
                      <a:cubicBezTo>
                        <a:pt x="241" y="276"/>
                        <a:pt x="239" y="280"/>
                        <a:pt x="237" y="284"/>
                      </a:cubicBezTo>
                      <a:cubicBezTo>
                        <a:pt x="234" y="290"/>
                        <a:pt x="232" y="295"/>
                        <a:pt x="229" y="301"/>
                      </a:cubicBezTo>
                      <a:cubicBezTo>
                        <a:pt x="226" y="305"/>
                        <a:pt x="224" y="310"/>
                        <a:pt x="221" y="314"/>
                      </a:cubicBezTo>
                      <a:cubicBezTo>
                        <a:pt x="221" y="314"/>
                        <a:pt x="221" y="314"/>
                        <a:pt x="221" y="315"/>
                      </a:cubicBezTo>
                      <a:cubicBezTo>
                        <a:pt x="221" y="315"/>
                        <a:pt x="220" y="315"/>
                        <a:pt x="220" y="316"/>
                      </a:cubicBezTo>
                      <a:cubicBezTo>
                        <a:pt x="217" y="320"/>
                        <a:pt x="215" y="325"/>
                        <a:pt x="212" y="329"/>
                      </a:cubicBezTo>
                      <a:cubicBezTo>
                        <a:pt x="211" y="330"/>
                        <a:pt x="210" y="332"/>
                        <a:pt x="209" y="333"/>
                      </a:cubicBezTo>
                      <a:cubicBezTo>
                        <a:pt x="207" y="337"/>
                        <a:pt x="204" y="340"/>
                        <a:pt x="201" y="344"/>
                      </a:cubicBezTo>
                      <a:cubicBezTo>
                        <a:pt x="198" y="348"/>
                        <a:pt x="195" y="352"/>
                        <a:pt x="192" y="356"/>
                      </a:cubicBezTo>
                      <a:cubicBezTo>
                        <a:pt x="191" y="358"/>
                        <a:pt x="190" y="359"/>
                        <a:pt x="189" y="360"/>
                      </a:cubicBezTo>
                      <a:cubicBezTo>
                        <a:pt x="186" y="363"/>
                        <a:pt x="184" y="366"/>
                        <a:pt x="181" y="369"/>
                      </a:cubicBezTo>
                      <a:cubicBezTo>
                        <a:pt x="181" y="369"/>
                        <a:pt x="181" y="369"/>
                        <a:pt x="181" y="370"/>
                      </a:cubicBezTo>
                      <a:cubicBezTo>
                        <a:pt x="180" y="370"/>
                        <a:pt x="180" y="370"/>
                        <a:pt x="180" y="370"/>
                      </a:cubicBezTo>
                      <a:cubicBezTo>
                        <a:pt x="180" y="371"/>
                        <a:pt x="179" y="371"/>
                        <a:pt x="179" y="372"/>
                      </a:cubicBezTo>
                      <a:cubicBezTo>
                        <a:pt x="178" y="372"/>
                        <a:pt x="178" y="373"/>
                        <a:pt x="177" y="374"/>
                      </a:cubicBezTo>
                      <a:cubicBezTo>
                        <a:pt x="177" y="374"/>
                        <a:pt x="176" y="374"/>
                        <a:pt x="176" y="375"/>
                      </a:cubicBezTo>
                      <a:cubicBezTo>
                        <a:pt x="176" y="375"/>
                        <a:pt x="175" y="375"/>
                        <a:pt x="175" y="376"/>
                      </a:cubicBezTo>
                      <a:cubicBezTo>
                        <a:pt x="175" y="376"/>
                        <a:pt x="175" y="376"/>
                        <a:pt x="174" y="376"/>
                      </a:cubicBezTo>
                      <a:cubicBezTo>
                        <a:pt x="174" y="377"/>
                        <a:pt x="174" y="377"/>
                        <a:pt x="174" y="377"/>
                      </a:cubicBezTo>
                      <a:cubicBezTo>
                        <a:pt x="173" y="377"/>
                        <a:pt x="173" y="378"/>
                        <a:pt x="172" y="379"/>
                      </a:cubicBezTo>
                      <a:cubicBezTo>
                        <a:pt x="172" y="379"/>
                        <a:pt x="171" y="379"/>
                        <a:pt x="171" y="380"/>
                      </a:cubicBezTo>
                      <a:cubicBezTo>
                        <a:pt x="171" y="380"/>
                        <a:pt x="171" y="380"/>
                        <a:pt x="170" y="381"/>
                      </a:cubicBezTo>
                      <a:cubicBezTo>
                        <a:pt x="170" y="381"/>
                        <a:pt x="169" y="382"/>
                        <a:pt x="168" y="383"/>
                      </a:cubicBezTo>
                      <a:cubicBezTo>
                        <a:pt x="165" y="386"/>
                        <a:pt x="163" y="388"/>
                        <a:pt x="159" y="391"/>
                      </a:cubicBezTo>
                      <a:cubicBezTo>
                        <a:pt x="159" y="392"/>
                        <a:pt x="158" y="392"/>
                        <a:pt x="158" y="393"/>
                      </a:cubicBezTo>
                      <a:cubicBezTo>
                        <a:pt x="157" y="393"/>
                        <a:pt x="157" y="394"/>
                        <a:pt x="156" y="395"/>
                      </a:cubicBezTo>
                      <a:cubicBezTo>
                        <a:pt x="155" y="395"/>
                        <a:pt x="155" y="395"/>
                        <a:pt x="155" y="395"/>
                      </a:cubicBezTo>
                      <a:cubicBezTo>
                        <a:pt x="154" y="396"/>
                        <a:pt x="154" y="396"/>
                        <a:pt x="153" y="397"/>
                      </a:cubicBezTo>
                      <a:cubicBezTo>
                        <a:pt x="153" y="397"/>
                        <a:pt x="153" y="397"/>
                        <a:pt x="152" y="397"/>
                      </a:cubicBezTo>
                      <a:cubicBezTo>
                        <a:pt x="152" y="398"/>
                        <a:pt x="151" y="399"/>
                        <a:pt x="150" y="400"/>
                      </a:cubicBezTo>
                      <a:cubicBezTo>
                        <a:pt x="147" y="402"/>
                        <a:pt x="143" y="405"/>
                        <a:pt x="140" y="407"/>
                      </a:cubicBezTo>
                      <a:cubicBezTo>
                        <a:pt x="139" y="408"/>
                        <a:pt x="139" y="409"/>
                        <a:pt x="138" y="409"/>
                      </a:cubicBezTo>
                      <a:cubicBezTo>
                        <a:pt x="135" y="412"/>
                        <a:pt x="132" y="414"/>
                        <a:pt x="128" y="416"/>
                      </a:cubicBezTo>
                      <a:cubicBezTo>
                        <a:pt x="126" y="418"/>
                        <a:pt x="124" y="419"/>
                        <a:pt x="121" y="421"/>
                      </a:cubicBezTo>
                      <a:cubicBezTo>
                        <a:pt x="119" y="423"/>
                        <a:pt x="116" y="424"/>
                        <a:pt x="113" y="426"/>
                      </a:cubicBezTo>
                      <a:cubicBezTo>
                        <a:pt x="113" y="426"/>
                        <a:pt x="112" y="427"/>
                        <a:pt x="111" y="427"/>
                      </a:cubicBezTo>
                      <a:cubicBezTo>
                        <a:pt x="109" y="428"/>
                        <a:pt x="107" y="429"/>
                        <a:pt x="106" y="430"/>
                      </a:cubicBezTo>
                      <a:cubicBezTo>
                        <a:pt x="105" y="431"/>
                        <a:pt x="104" y="431"/>
                        <a:pt x="103" y="432"/>
                      </a:cubicBezTo>
                      <a:cubicBezTo>
                        <a:pt x="101" y="433"/>
                        <a:pt x="99" y="434"/>
                        <a:pt x="97" y="434"/>
                      </a:cubicBezTo>
                      <a:cubicBezTo>
                        <a:pt x="96" y="435"/>
                        <a:pt x="95" y="435"/>
                        <a:pt x="94" y="436"/>
                      </a:cubicBezTo>
                      <a:cubicBezTo>
                        <a:pt x="92" y="437"/>
                        <a:pt x="89" y="438"/>
                        <a:pt x="87" y="439"/>
                      </a:cubicBezTo>
                      <a:cubicBezTo>
                        <a:pt x="86" y="440"/>
                        <a:pt x="85" y="440"/>
                        <a:pt x="84" y="441"/>
                      </a:cubicBezTo>
                      <a:cubicBezTo>
                        <a:pt x="82" y="442"/>
                        <a:pt x="79" y="443"/>
                        <a:pt x="77" y="444"/>
                      </a:cubicBezTo>
                      <a:cubicBezTo>
                        <a:pt x="77" y="444"/>
                        <a:pt x="76" y="444"/>
                        <a:pt x="76" y="444"/>
                      </a:cubicBezTo>
                      <a:cubicBezTo>
                        <a:pt x="75" y="444"/>
                        <a:pt x="75" y="444"/>
                        <a:pt x="74" y="445"/>
                      </a:cubicBezTo>
                      <a:cubicBezTo>
                        <a:pt x="73" y="445"/>
                        <a:pt x="72" y="445"/>
                        <a:pt x="72" y="445"/>
                      </a:cubicBezTo>
                      <a:cubicBezTo>
                        <a:pt x="71" y="446"/>
                        <a:pt x="70" y="446"/>
                        <a:pt x="70" y="446"/>
                      </a:cubicBezTo>
                      <a:cubicBezTo>
                        <a:pt x="69" y="446"/>
                        <a:pt x="69" y="447"/>
                        <a:pt x="68" y="447"/>
                      </a:cubicBezTo>
                      <a:cubicBezTo>
                        <a:pt x="67" y="447"/>
                        <a:pt x="67" y="447"/>
                        <a:pt x="67" y="447"/>
                      </a:cubicBezTo>
                      <a:cubicBezTo>
                        <a:pt x="66" y="448"/>
                        <a:pt x="65" y="448"/>
                        <a:pt x="63" y="448"/>
                      </a:cubicBezTo>
                      <a:cubicBezTo>
                        <a:pt x="62" y="449"/>
                        <a:pt x="61" y="449"/>
                        <a:pt x="61" y="449"/>
                      </a:cubicBezTo>
                      <a:cubicBezTo>
                        <a:pt x="61" y="449"/>
                        <a:pt x="61" y="449"/>
                        <a:pt x="61" y="449"/>
                      </a:cubicBezTo>
                      <a:cubicBezTo>
                        <a:pt x="56" y="450"/>
                        <a:pt x="52" y="451"/>
                        <a:pt x="48" y="452"/>
                      </a:cubicBezTo>
                      <a:cubicBezTo>
                        <a:pt x="47" y="452"/>
                        <a:pt x="47" y="453"/>
                        <a:pt x="46" y="453"/>
                      </a:cubicBezTo>
                      <a:cubicBezTo>
                        <a:pt x="42" y="453"/>
                        <a:pt x="38" y="454"/>
                        <a:pt x="35" y="455"/>
                      </a:cubicBezTo>
                      <a:cubicBezTo>
                        <a:pt x="34" y="455"/>
                        <a:pt x="34" y="455"/>
                        <a:pt x="33" y="455"/>
                      </a:cubicBezTo>
                      <a:cubicBezTo>
                        <a:pt x="33" y="455"/>
                        <a:pt x="33" y="455"/>
                        <a:pt x="32" y="455"/>
                      </a:cubicBezTo>
                      <a:cubicBezTo>
                        <a:pt x="29" y="455"/>
                        <a:pt x="26" y="456"/>
                        <a:pt x="23" y="456"/>
                      </a:cubicBezTo>
                      <a:cubicBezTo>
                        <a:pt x="23" y="456"/>
                        <a:pt x="22" y="456"/>
                        <a:pt x="22" y="456"/>
                      </a:cubicBezTo>
                      <a:cubicBezTo>
                        <a:pt x="19" y="456"/>
                        <a:pt x="16" y="456"/>
                        <a:pt x="13" y="457"/>
                      </a:cubicBezTo>
                      <a:cubicBezTo>
                        <a:pt x="13" y="457"/>
                        <a:pt x="13" y="457"/>
                        <a:pt x="12" y="457"/>
                      </a:cubicBezTo>
                      <a:cubicBezTo>
                        <a:pt x="12" y="457"/>
                        <a:pt x="11" y="457"/>
                        <a:pt x="11" y="457"/>
                      </a:cubicBezTo>
                      <a:cubicBezTo>
                        <a:pt x="11" y="457"/>
                        <a:pt x="10" y="457"/>
                        <a:pt x="10" y="457"/>
                      </a:cubicBezTo>
                      <a:cubicBezTo>
                        <a:pt x="10" y="457"/>
                        <a:pt x="10" y="457"/>
                        <a:pt x="10" y="457"/>
                      </a:cubicBezTo>
                      <a:cubicBezTo>
                        <a:pt x="9" y="457"/>
                        <a:pt x="9" y="457"/>
                        <a:pt x="9" y="457"/>
                      </a:cubicBezTo>
                      <a:cubicBezTo>
                        <a:pt x="8" y="457"/>
                        <a:pt x="8" y="457"/>
                        <a:pt x="8" y="457"/>
                      </a:cubicBezTo>
                      <a:cubicBezTo>
                        <a:pt x="8" y="457"/>
                        <a:pt x="7" y="457"/>
                        <a:pt x="7" y="457"/>
                      </a:cubicBezTo>
                      <a:cubicBezTo>
                        <a:pt x="6" y="457"/>
                        <a:pt x="5" y="457"/>
                        <a:pt x="4" y="456"/>
                      </a:cubicBezTo>
                      <a:cubicBezTo>
                        <a:pt x="3" y="456"/>
                        <a:pt x="2" y="456"/>
                        <a:pt x="1" y="456"/>
                      </a:cubicBezTo>
                      <a:cubicBezTo>
                        <a:pt x="1" y="456"/>
                        <a:pt x="1" y="456"/>
                        <a:pt x="0" y="456"/>
                      </a:cubicBezTo>
                      <a:cubicBezTo>
                        <a:pt x="72" y="495"/>
                        <a:pt x="72" y="495"/>
                        <a:pt x="72" y="495"/>
                      </a:cubicBezTo>
                      <a:cubicBezTo>
                        <a:pt x="72" y="495"/>
                        <a:pt x="72" y="495"/>
                        <a:pt x="72" y="495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18"/>
                <p:cNvSpPr/>
                <p:nvPr/>
              </p:nvSpPr>
              <p:spPr>
                <a:xfrm>
                  <a:off x="5549630" y="3479032"/>
                  <a:ext cx="416283" cy="801344"/>
                </a:xfrm>
                <a:custGeom>
                  <a:rect b="b" l="l" r="r" t="t"/>
                  <a:pathLst>
                    <a:path extrusionOk="0" h="693" w="360">
                      <a:moveTo>
                        <a:pt x="183" y="466"/>
                      </a:moveTo>
                      <a:lnTo>
                        <a:pt x="0" y="384"/>
                      </a:lnTo>
                      <a:lnTo>
                        <a:pt x="103" y="344"/>
                      </a:lnTo>
                      <a:lnTo>
                        <a:pt x="286" y="425"/>
                      </a:lnTo>
                      <a:lnTo>
                        <a:pt x="183" y="466"/>
                      </a:lnTo>
                      <a:close/>
                      <a:moveTo>
                        <a:pt x="18" y="610"/>
                      </a:moveTo>
                      <a:lnTo>
                        <a:pt x="201" y="693"/>
                      </a:lnTo>
                      <a:lnTo>
                        <a:pt x="296" y="618"/>
                      </a:lnTo>
                      <a:lnTo>
                        <a:pt x="113" y="535"/>
                      </a:lnTo>
                      <a:lnTo>
                        <a:pt x="18" y="610"/>
                      </a:lnTo>
                      <a:close/>
                      <a:moveTo>
                        <a:pt x="44" y="144"/>
                      </a:moveTo>
                      <a:lnTo>
                        <a:pt x="227" y="224"/>
                      </a:lnTo>
                      <a:lnTo>
                        <a:pt x="327" y="222"/>
                      </a:lnTo>
                      <a:lnTo>
                        <a:pt x="144" y="142"/>
                      </a:lnTo>
                      <a:lnTo>
                        <a:pt x="44" y="144"/>
                      </a:lnTo>
                      <a:close/>
                      <a:moveTo>
                        <a:pt x="360" y="138"/>
                      </a:moveTo>
                      <a:lnTo>
                        <a:pt x="284" y="83"/>
                      </a:lnTo>
                      <a:lnTo>
                        <a:pt x="101" y="0"/>
                      </a:lnTo>
                      <a:lnTo>
                        <a:pt x="177" y="57"/>
                      </a:lnTo>
                      <a:lnTo>
                        <a:pt x="360" y="13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18"/>
                <p:cNvSpPr/>
                <p:nvPr/>
              </p:nvSpPr>
              <p:spPr>
                <a:xfrm>
                  <a:off x="5819058" y="2871953"/>
                  <a:ext cx="1418831" cy="989827"/>
                </a:xfrm>
                <a:custGeom>
                  <a:rect b="b" l="l" r="r" t="t"/>
                  <a:pathLst>
                    <a:path extrusionOk="0" h="435" w="624">
                      <a:moveTo>
                        <a:pt x="289" y="0"/>
                      </a:moveTo>
                      <a:cubicBezTo>
                        <a:pt x="382" y="41"/>
                        <a:pt x="382" y="41"/>
                        <a:pt x="382" y="41"/>
                      </a:cubicBezTo>
                      <a:cubicBezTo>
                        <a:pt x="362" y="103"/>
                        <a:pt x="362" y="103"/>
                        <a:pt x="362" y="103"/>
                      </a:cubicBezTo>
                      <a:cubicBezTo>
                        <a:pt x="324" y="87"/>
                        <a:pt x="324" y="87"/>
                        <a:pt x="324" y="87"/>
                      </a:cubicBezTo>
                      <a:cubicBezTo>
                        <a:pt x="321" y="48"/>
                        <a:pt x="321" y="48"/>
                        <a:pt x="321" y="48"/>
                      </a:cubicBezTo>
                      <a:cubicBezTo>
                        <a:pt x="279" y="29"/>
                        <a:pt x="279" y="29"/>
                        <a:pt x="279" y="29"/>
                      </a:cubicBezTo>
                      <a:lnTo>
                        <a:pt x="289" y="0"/>
                      </a:lnTo>
                      <a:close/>
                      <a:moveTo>
                        <a:pt x="378" y="26"/>
                      </a:moveTo>
                      <a:cubicBezTo>
                        <a:pt x="420" y="45"/>
                        <a:pt x="420" y="45"/>
                        <a:pt x="420" y="45"/>
                      </a:cubicBezTo>
                      <a:cubicBezTo>
                        <a:pt x="409" y="103"/>
                        <a:pt x="409" y="103"/>
                        <a:pt x="409" y="103"/>
                      </a:cubicBezTo>
                      <a:cubicBezTo>
                        <a:pt x="441" y="117"/>
                        <a:pt x="441" y="117"/>
                        <a:pt x="441" y="117"/>
                      </a:cubicBezTo>
                      <a:cubicBezTo>
                        <a:pt x="475" y="61"/>
                        <a:pt x="475" y="61"/>
                        <a:pt x="475" y="61"/>
                      </a:cubicBezTo>
                      <a:cubicBezTo>
                        <a:pt x="382" y="20"/>
                        <a:pt x="382" y="20"/>
                        <a:pt x="382" y="20"/>
                      </a:cubicBezTo>
                      <a:lnTo>
                        <a:pt x="378" y="26"/>
                      </a:lnTo>
                      <a:close/>
                      <a:moveTo>
                        <a:pt x="183" y="73"/>
                      </a:moveTo>
                      <a:cubicBezTo>
                        <a:pt x="220" y="89"/>
                        <a:pt x="220" y="89"/>
                        <a:pt x="220" y="89"/>
                      </a:cubicBezTo>
                      <a:cubicBezTo>
                        <a:pt x="223" y="98"/>
                        <a:pt x="223" y="98"/>
                        <a:pt x="223" y="98"/>
                      </a:cubicBezTo>
                      <a:cubicBezTo>
                        <a:pt x="276" y="122"/>
                        <a:pt x="276" y="122"/>
                        <a:pt x="276" y="122"/>
                      </a:cubicBezTo>
                      <a:cubicBezTo>
                        <a:pt x="281" y="60"/>
                        <a:pt x="281" y="60"/>
                        <a:pt x="281" y="60"/>
                      </a:cubicBezTo>
                      <a:cubicBezTo>
                        <a:pt x="188" y="18"/>
                        <a:pt x="188" y="18"/>
                        <a:pt x="188" y="18"/>
                      </a:cubicBezTo>
                      <a:lnTo>
                        <a:pt x="183" y="73"/>
                      </a:lnTo>
                      <a:close/>
                      <a:moveTo>
                        <a:pt x="88" y="73"/>
                      </a:moveTo>
                      <a:cubicBezTo>
                        <a:pt x="100" y="129"/>
                        <a:pt x="100" y="129"/>
                        <a:pt x="100" y="129"/>
                      </a:cubicBezTo>
                      <a:cubicBezTo>
                        <a:pt x="193" y="170"/>
                        <a:pt x="193" y="170"/>
                        <a:pt x="193" y="170"/>
                      </a:cubicBezTo>
                      <a:cubicBezTo>
                        <a:pt x="181" y="115"/>
                        <a:pt x="181" y="115"/>
                        <a:pt x="181" y="115"/>
                      </a:cubicBezTo>
                      <a:lnTo>
                        <a:pt x="88" y="73"/>
                      </a:lnTo>
                      <a:close/>
                      <a:moveTo>
                        <a:pt x="501" y="95"/>
                      </a:moveTo>
                      <a:cubicBezTo>
                        <a:pt x="480" y="139"/>
                        <a:pt x="480" y="139"/>
                        <a:pt x="480" y="139"/>
                      </a:cubicBezTo>
                      <a:cubicBezTo>
                        <a:pt x="490" y="146"/>
                        <a:pt x="498" y="154"/>
                        <a:pt x="506" y="162"/>
                      </a:cubicBezTo>
                      <a:cubicBezTo>
                        <a:pt x="551" y="118"/>
                        <a:pt x="551" y="118"/>
                        <a:pt x="551" y="118"/>
                      </a:cubicBezTo>
                      <a:lnTo>
                        <a:pt x="501" y="95"/>
                      </a:lnTo>
                      <a:close/>
                      <a:moveTo>
                        <a:pt x="0" y="159"/>
                      </a:moveTo>
                      <a:cubicBezTo>
                        <a:pt x="27" y="203"/>
                        <a:pt x="27" y="203"/>
                        <a:pt x="27" y="203"/>
                      </a:cubicBezTo>
                      <a:cubicBezTo>
                        <a:pt x="120" y="245"/>
                        <a:pt x="120" y="245"/>
                        <a:pt x="120" y="245"/>
                      </a:cubicBezTo>
                      <a:cubicBezTo>
                        <a:pt x="94" y="200"/>
                        <a:pt x="94" y="200"/>
                        <a:pt x="94" y="200"/>
                      </a:cubicBezTo>
                      <a:lnTo>
                        <a:pt x="0" y="159"/>
                      </a:lnTo>
                      <a:close/>
                      <a:moveTo>
                        <a:pt x="566" y="425"/>
                      </a:moveTo>
                      <a:cubicBezTo>
                        <a:pt x="614" y="435"/>
                        <a:pt x="614" y="435"/>
                        <a:pt x="614" y="435"/>
                      </a:cubicBezTo>
                      <a:cubicBezTo>
                        <a:pt x="568" y="414"/>
                        <a:pt x="568" y="414"/>
                        <a:pt x="568" y="414"/>
                      </a:cubicBezTo>
                      <a:cubicBezTo>
                        <a:pt x="568" y="418"/>
                        <a:pt x="567" y="421"/>
                        <a:pt x="566" y="425"/>
                      </a:cubicBezTo>
                      <a:close/>
                      <a:moveTo>
                        <a:pt x="572" y="324"/>
                      </a:moveTo>
                      <a:cubicBezTo>
                        <a:pt x="624" y="314"/>
                        <a:pt x="624" y="314"/>
                        <a:pt x="624" y="314"/>
                      </a:cubicBezTo>
                      <a:cubicBezTo>
                        <a:pt x="568" y="289"/>
                        <a:pt x="568" y="289"/>
                        <a:pt x="568" y="289"/>
                      </a:cubicBezTo>
                      <a:cubicBezTo>
                        <a:pt x="570" y="300"/>
                        <a:pt x="571" y="312"/>
                        <a:pt x="572" y="324"/>
                      </a:cubicBezTo>
                      <a:close/>
                      <a:moveTo>
                        <a:pt x="550" y="181"/>
                      </a:moveTo>
                      <a:cubicBezTo>
                        <a:pt x="535" y="200"/>
                        <a:pt x="535" y="200"/>
                        <a:pt x="535" y="200"/>
                      </a:cubicBezTo>
                      <a:cubicBezTo>
                        <a:pt x="541" y="210"/>
                        <a:pt x="547" y="221"/>
                        <a:pt x="552" y="233"/>
                      </a:cubicBezTo>
                      <a:cubicBezTo>
                        <a:pt x="603" y="205"/>
                        <a:pt x="603" y="205"/>
                        <a:pt x="603" y="205"/>
                      </a:cubicBezTo>
                      <a:lnTo>
                        <a:pt x="550" y="181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18"/>
                <p:cNvSpPr/>
                <p:nvPr/>
              </p:nvSpPr>
              <p:spPr>
                <a:xfrm>
                  <a:off x="5579695" y="2742443"/>
                  <a:ext cx="1107775" cy="590890"/>
                </a:xfrm>
                <a:custGeom>
                  <a:rect b="b" l="l" r="r" t="t"/>
                  <a:pathLst>
                    <a:path extrusionOk="0" h="511" w="958">
                      <a:moveTo>
                        <a:pt x="958" y="151"/>
                      </a:moveTo>
                      <a:lnTo>
                        <a:pt x="950" y="163"/>
                      </a:lnTo>
                      <a:lnTo>
                        <a:pt x="742" y="59"/>
                      </a:lnTo>
                      <a:lnTo>
                        <a:pt x="751" y="39"/>
                      </a:lnTo>
                      <a:lnTo>
                        <a:pt x="958" y="151"/>
                      </a:lnTo>
                      <a:close/>
                      <a:moveTo>
                        <a:pt x="551" y="68"/>
                      </a:moveTo>
                      <a:lnTo>
                        <a:pt x="755" y="169"/>
                      </a:lnTo>
                      <a:lnTo>
                        <a:pt x="775" y="112"/>
                      </a:lnTo>
                      <a:lnTo>
                        <a:pt x="569" y="0"/>
                      </a:lnTo>
                      <a:lnTo>
                        <a:pt x="551" y="68"/>
                      </a:lnTo>
                      <a:close/>
                      <a:moveTo>
                        <a:pt x="364" y="155"/>
                      </a:moveTo>
                      <a:lnTo>
                        <a:pt x="567" y="255"/>
                      </a:lnTo>
                      <a:lnTo>
                        <a:pt x="576" y="147"/>
                      </a:lnTo>
                      <a:lnTo>
                        <a:pt x="370" y="35"/>
                      </a:lnTo>
                      <a:lnTo>
                        <a:pt x="364" y="155"/>
                      </a:lnTo>
                      <a:close/>
                      <a:moveTo>
                        <a:pt x="173" y="143"/>
                      </a:moveTo>
                      <a:lnTo>
                        <a:pt x="197" y="253"/>
                      </a:lnTo>
                      <a:lnTo>
                        <a:pt x="403" y="365"/>
                      </a:lnTo>
                      <a:lnTo>
                        <a:pt x="380" y="255"/>
                      </a:lnTo>
                      <a:lnTo>
                        <a:pt x="173" y="143"/>
                      </a:lnTo>
                      <a:close/>
                      <a:moveTo>
                        <a:pt x="0" y="312"/>
                      </a:moveTo>
                      <a:lnTo>
                        <a:pt x="53" y="399"/>
                      </a:lnTo>
                      <a:lnTo>
                        <a:pt x="260" y="511"/>
                      </a:lnTo>
                      <a:lnTo>
                        <a:pt x="207" y="425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18"/>
                <p:cNvSpPr/>
                <p:nvPr/>
              </p:nvSpPr>
              <p:spPr>
                <a:xfrm>
                  <a:off x="5311424" y="3349521"/>
                  <a:ext cx="442879" cy="834878"/>
                </a:xfrm>
                <a:custGeom>
                  <a:rect b="b" l="l" r="r" t="t"/>
                  <a:pathLst>
                    <a:path extrusionOk="0" h="722" w="383">
                      <a:moveTo>
                        <a:pt x="206" y="496"/>
                      </a:moveTo>
                      <a:lnTo>
                        <a:pt x="0" y="384"/>
                      </a:lnTo>
                      <a:lnTo>
                        <a:pt x="102" y="342"/>
                      </a:lnTo>
                      <a:lnTo>
                        <a:pt x="309" y="456"/>
                      </a:lnTo>
                      <a:lnTo>
                        <a:pt x="206" y="496"/>
                      </a:lnTo>
                      <a:close/>
                      <a:moveTo>
                        <a:pt x="18" y="610"/>
                      </a:moveTo>
                      <a:lnTo>
                        <a:pt x="224" y="722"/>
                      </a:lnTo>
                      <a:lnTo>
                        <a:pt x="319" y="647"/>
                      </a:lnTo>
                      <a:lnTo>
                        <a:pt x="112" y="535"/>
                      </a:lnTo>
                      <a:lnTo>
                        <a:pt x="18" y="610"/>
                      </a:lnTo>
                      <a:close/>
                      <a:moveTo>
                        <a:pt x="43" y="143"/>
                      </a:moveTo>
                      <a:lnTo>
                        <a:pt x="250" y="256"/>
                      </a:lnTo>
                      <a:lnTo>
                        <a:pt x="350" y="254"/>
                      </a:lnTo>
                      <a:lnTo>
                        <a:pt x="144" y="142"/>
                      </a:lnTo>
                      <a:lnTo>
                        <a:pt x="43" y="143"/>
                      </a:lnTo>
                      <a:close/>
                      <a:moveTo>
                        <a:pt x="383" y="169"/>
                      </a:moveTo>
                      <a:lnTo>
                        <a:pt x="307" y="112"/>
                      </a:lnTo>
                      <a:lnTo>
                        <a:pt x="100" y="0"/>
                      </a:lnTo>
                      <a:lnTo>
                        <a:pt x="177" y="57"/>
                      </a:lnTo>
                      <a:lnTo>
                        <a:pt x="383" y="16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18"/>
                <p:cNvSpPr/>
                <p:nvPr/>
              </p:nvSpPr>
              <p:spPr>
                <a:xfrm>
                  <a:off x="5661796" y="4332411"/>
                  <a:ext cx="1232659" cy="404719"/>
                </a:xfrm>
                <a:custGeom>
                  <a:rect b="b" l="l" r="r" t="t"/>
                  <a:pathLst>
                    <a:path extrusionOk="0" h="178" w="542">
                      <a:moveTo>
                        <a:pt x="542" y="59"/>
                      </a:moveTo>
                      <a:cubicBezTo>
                        <a:pt x="493" y="37"/>
                        <a:pt x="493" y="37"/>
                        <a:pt x="493" y="37"/>
                      </a:cubicBezTo>
                      <a:cubicBezTo>
                        <a:pt x="498" y="32"/>
                        <a:pt x="503" y="28"/>
                        <a:pt x="508" y="23"/>
                      </a:cubicBezTo>
                      <a:lnTo>
                        <a:pt x="542" y="59"/>
                      </a:lnTo>
                      <a:close/>
                      <a:moveTo>
                        <a:pt x="197" y="155"/>
                      </a:moveTo>
                      <a:cubicBezTo>
                        <a:pt x="248" y="178"/>
                        <a:pt x="248" y="178"/>
                        <a:pt x="248" y="178"/>
                      </a:cubicBezTo>
                      <a:cubicBezTo>
                        <a:pt x="260" y="115"/>
                        <a:pt x="260" y="115"/>
                        <a:pt x="260" y="115"/>
                      </a:cubicBezTo>
                      <a:cubicBezTo>
                        <a:pt x="249" y="112"/>
                        <a:pt x="238" y="109"/>
                        <a:pt x="227" y="105"/>
                      </a:cubicBezTo>
                      <a:lnTo>
                        <a:pt x="197" y="155"/>
                      </a:lnTo>
                      <a:close/>
                      <a:moveTo>
                        <a:pt x="117" y="105"/>
                      </a:move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67" y="101"/>
                        <a:pt x="67" y="101"/>
                        <a:pt x="67" y="101"/>
                      </a:cubicBezTo>
                      <a:cubicBezTo>
                        <a:pt x="160" y="143"/>
                        <a:pt x="160" y="143"/>
                        <a:pt x="160" y="143"/>
                      </a:cubicBezTo>
                      <a:cubicBezTo>
                        <a:pt x="188" y="83"/>
                        <a:pt x="188" y="83"/>
                        <a:pt x="188" y="83"/>
                      </a:cubicBezTo>
                      <a:cubicBezTo>
                        <a:pt x="154" y="68"/>
                        <a:pt x="154" y="68"/>
                        <a:pt x="154" y="68"/>
                      </a:cubicBezTo>
                      <a:lnTo>
                        <a:pt x="117" y="105"/>
                      </a:lnTo>
                      <a:close/>
                      <a:moveTo>
                        <a:pt x="93" y="74"/>
                      </a:moveTo>
                      <a:cubicBezTo>
                        <a:pt x="133" y="22"/>
                        <a:pt x="133" y="22"/>
                        <a:pt x="133" y="22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65" y="18"/>
                        <a:pt x="65" y="18"/>
                        <a:pt x="65" y="18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2" y="69"/>
                        <a:pt x="82" y="69"/>
                        <a:pt x="82" y="69"/>
                      </a:cubicBezTo>
                      <a:lnTo>
                        <a:pt x="93" y="74"/>
                      </a:lnTo>
                      <a:close/>
                      <a:moveTo>
                        <a:pt x="392" y="101"/>
                      </a:moveTo>
                      <a:cubicBezTo>
                        <a:pt x="391" y="108"/>
                        <a:pt x="391" y="108"/>
                        <a:pt x="391" y="108"/>
                      </a:cubicBezTo>
                      <a:cubicBezTo>
                        <a:pt x="448" y="133"/>
                        <a:pt x="448" y="133"/>
                        <a:pt x="448" y="133"/>
                      </a:cubicBezTo>
                      <a:cubicBezTo>
                        <a:pt x="428" y="83"/>
                        <a:pt x="428" y="83"/>
                        <a:pt x="428" y="83"/>
                      </a:cubicBezTo>
                      <a:cubicBezTo>
                        <a:pt x="416" y="90"/>
                        <a:pt x="404" y="96"/>
                        <a:pt x="392" y="101"/>
                      </a:cubicBezTo>
                      <a:close/>
                      <a:moveTo>
                        <a:pt x="332" y="117"/>
                      </a:moveTo>
                      <a:cubicBezTo>
                        <a:pt x="323" y="118"/>
                        <a:pt x="315" y="119"/>
                        <a:pt x="307" y="119"/>
                      </a:cubicBezTo>
                      <a:cubicBezTo>
                        <a:pt x="296" y="151"/>
                        <a:pt x="296" y="151"/>
                        <a:pt x="296" y="151"/>
                      </a:cubicBezTo>
                      <a:cubicBezTo>
                        <a:pt x="347" y="174"/>
                        <a:pt x="347" y="174"/>
                        <a:pt x="347" y="174"/>
                      </a:cubicBezTo>
                      <a:cubicBezTo>
                        <a:pt x="343" y="115"/>
                        <a:pt x="343" y="115"/>
                        <a:pt x="343" y="115"/>
                      </a:cubicBezTo>
                      <a:cubicBezTo>
                        <a:pt x="339" y="116"/>
                        <a:pt x="335" y="116"/>
                        <a:pt x="332" y="117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18"/>
                <p:cNvSpPr/>
                <p:nvPr/>
              </p:nvSpPr>
              <p:spPr>
                <a:xfrm>
                  <a:off x="5422433" y="4202901"/>
                  <a:ext cx="407032" cy="359622"/>
                </a:xfrm>
                <a:custGeom>
                  <a:rect b="b" l="l" r="r" t="t"/>
                  <a:pathLst>
                    <a:path extrusionOk="0" h="311" w="352">
                      <a:moveTo>
                        <a:pt x="352" y="281"/>
                      </a:moveTo>
                      <a:lnTo>
                        <a:pt x="339" y="311"/>
                      </a:lnTo>
                      <a:lnTo>
                        <a:pt x="132" y="198"/>
                      </a:lnTo>
                      <a:lnTo>
                        <a:pt x="146" y="169"/>
                      </a:lnTo>
                      <a:lnTo>
                        <a:pt x="352" y="281"/>
                      </a:lnTo>
                      <a:close/>
                      <a:moveTo>
                        <a:pt x="256" y="112"/>
                      </a:moveTo>
                      <a:lnTo>
                        <a:pt x="49" y="0"/>
                      </a:lnTo>
                      <a:lnTo>
                        <a:pt x="0" y="63"/>
                      </a:lnTo>
                      <a:lnTo>
                        <a:pt x="207" y="175"/>
                      </a:lnTo>
                      <a:lnTo>
                        <a:pt x="256" y="11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18"/>
                <p:cNvSpPr/>
                <p:nvPr/>
              </p:nvSpPr>
              <p:spPr>
                <a:xfrm>
                  <a:off x="5579695" y="2742443"/>
                  <a:ext cx="987515" cy="491444"/>
                </a:xfrm>
                <a:custGeom>
                  <a:rect b="b" l="l" r="r" t="t"/>
                  <a:pathLst>
                    <a:path extrusionOk="0" h="425" w="854">
                      <a:moveTo>
                        <a:pt x="854" y="114"/>
                      </a:moveTo>
                      <a:lnTo>
                        <a:pt x="775" y="112"/>
                      </a:lnTo>
                      <a:lnTo>
                        <a:pt x="569" y="0"/>
                      </a:lnTo>
                      <a:lnTo>
                        <a:pt x="643" y="5"/>
                      </a:lnTo>
                      <a:lnTo>
                        <a:pt x="854" y="114"/>
                      </a:lnTo>
                      <a:close/>
                      <a:moveTo>
                        <a:pt x="370" y="35"/>
                      </a:moveTo>
                      <a:lnTo>
                        <a:pt x="576" y="147"/>
                      </a:lnTo>
                      <a:lnTo>
                        <a:pt x="663" y="123"/>
                      </a:lnTo>
                      <a:lnTo>
                        <a:pt x="449" y="11"/>
                      </a:lnTo>
                      <a:lnTo>
                        <a:pt x="370" y="35"/>
                      </a:lnTo>
                      <a:close/>
                      <a:moveTo>
                        <a:pt x="173" y="143"/>
                      </a:moveTo>
                      <a:lnTo>
                        <a:pt x="380" y="255"/>
                      </a:lnTo>
                      <a:lnTo>
                        <a:pt x="454" y="204"/>
                      </a:lnTo>
                      <a:lnTo>
                        <a:pt x="248" y="92"/>
                      </a:lnTo>
                      <a:lnTo>
                        <a:pt x="173" y="143"/>
                      </a:lnTo>
                      <a:close/>
                      <a:moveTo>
                        <a:pt x="0" y="312"/>
                      </a:moveTo>
                      <a:lnTo>
                        <a:pt x="207" y="425"/>
                      </a:lnTo>
                      <a:lnTo>
                        <a:pt x="271" y="352"/>
                      </a:lnTo>
                      <a:lnTo>
                        <a:pt x="65" y="240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18"/>
                <p:cNvSpPr/>
                <p:nvPr/>
              </p:nvSpPr>
              <p:spPr>
                <a:xfrm>
                  <a:off x="5311424" y="3246608"/>
                  <a:ext cx="407032" cy="1229190"/>
                </a:xfrm>
                <a:custGeom>
                  <a:rect b="b" l="l" r="r" t="t"/>
                  <a:pathLst>
                    <a:path extrusionOk="0" h="1063" w="352">
                      <a:moveTo>
                        <a:pt x="303" y="1002"/>
                      </a:moveTo>
                      <a:lnTo>
                        <a:pt x="350" y="1063"/>
                      </a:lnTo>
                      <a:lnTo>
                        <a:pt x="144" y="951"/>
                      </a:lnTo>
                      <a:lnTo>
                        <a:pt x="96" y="890"/>
                      </a:lnTo>
                      <a:lnTo>
                        <a:pt x="303" y="1002"/>
                      </a:lnTo>
                      <a:close/>
                      <a:moveTo>
                        <a:pt x="224" y="811"/>
                      </a:moveTo>
                      <a:lnTo>
                        <a:pt x="18" y="699"/>
                      </a:lnTo>
                      <a:lnTo>
                        <a:pt x="41" y="779"/>
                      </a:lnTo>
                      <a:lnTo>
                        <a:pt x="248" y="892"/>
                      </a:lnTo>
                      <a:lnTo>
                        <a:pt x="224" y="811"/>
                      </a:lnTo>
                      <a:close/>
                      <a:moveTo>
                        <a:pt x="206" y="585"/>
                      </a:moveTo>
                      <a:lnTo>
                        <a:pt x="0" y="473"/>
                      </a:lnTo>
                      <a:lnTo>
                        <a:pt x="0" y="565"/>
                      </a:lnTo>
                      <a:lnTo>
                        <a:pt x="206" y="677"/>
                      </a:lnTo>
                      <a:lnTo>
                        <a:pt x="206" y="585"/>
                      </a:lnTo>
                      <a:close/>
                      <a:moveTo>
                        <a:pt x="250" y="345"/>
                      </a:moveTo>
                      <a:lnTo>
                        <a:pt x="43" y="232"/>
                      </a:lnTo>
                      <a:lnTo>
                        <a:pt x="20" y="327"/>
                      </a:lnTo>
                      <a:lnTo>
                        <a:pt x="226" y="439"/>
                      </a:lnTo>
                      <a:lnTo>
                        <a:pt x="250" y="345"/>
                      </a:lnTo>
                      <a:close/>
                      <a:moveTo>
                        <a:pt x="352" y="114"/>
                      </a:moveTo>
                      <a:lnTo>
                        <a:pt x="145" y="0"/>
                      </a:lnTo>
                      <a:lnTo>
                        <a:pt x="100" y="89"/>
                      </a:lnTo>
                      <a:lnTo>
                        <a:pt x="307" y="201"/>
                      </a:lnTo>
                      <a:lnTo>
                        <a:pt x="352" y="11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5549630" y="3378430"/>
                  <a:ext cx="382749" cy="1192187"/>
                </a:xfrm>
                <a:custGeom>
                  <a:rect b="b" l="l" r="r" t="t"/>
                  <a:pathLst>
                    <a:path extrusionOk="0" h="1031" w="331">
                      <a:moveTo>
                        <a:pt x="280" y="970"/>
                      </a:moveTo>
                      <a:lnTo>
                        <a:pt x="327" y="1031"/>
                      </a:lnTo>
                      <a:lnTo>
                        <a:pt x="242" y="994"/>
                      </a:lnTo>
                      <a:lnTo>
                        <a:pt x="144" y="949"/>
                      </a:lnTo>
                      <a:lnTo>
                        <a:pt x="97" y="888"/>
                      </a:lnTo>
                      <a:lnTo>
                        <a:pt x="258" y="961"/>
                      </a:lnTo>
                      <a:lnTo>
                        <a:pt x="280" y="970"/>
                      </a:lnTo>
                      <a:close/>
                      <a:moveTo>
                        <a:pt x="183" y="644"/>
                      </a:moveTo>
                      <a:lnTo>
                        <a:pt x="183" y="553"/>
                      </a:lnTo>
                      <a:lnTo>
                        <a:pt x="0" y="471"/>
                      </a:lnTo>
                      <a:lnTo>
                        <a:pt x="0" y="563"/>
                      </a:lnTo>
                      <a:lnTo>
                        <a:pt x="111" y="612"/>
                      </a:lnTo>
                      <a:lnTo>
                        <a:pt x="183" y="644"/>
                      </a:lnTo>
                      <a:close/>
                      <a:moveTo>
                        <a:pt x="203" y="408"/>
                      </a:moveTo>
                      <a:lnTo>
                        <a:pt x="227" y="311"/>
                      </a:lnTo>
                      <a:lnTo>
                        <a:pt x="44" y="231"/>
                      </a:lnTo>
                      <a:lnTo>
                        <a:pt x="20" y="325"/>
                      </a:lnTo>
                      <a:lnTo>
                        <a:pt x="111" y="364"/>
                      </a:lnTo>
                      <a:lnTo>
                        <a:pt x="203" y="408"/>
                      </a:lnTo>
                      <a:close/>
                      <a:moveTo>
                        <a:pt x="331" y="81"/>
                      </a:moveTo>
                      <a:lnTo>
                        <a:pt x="146" y="0"/>
                      </a:lnTo>
                      <a:lnTo>
                        <a:pt x="101" y="87"/>
                      </a:lnTo>
                      <a:lnTo>
                        <a:pt x="284" y="170"/>
                      </a:lnTo>
                      <a:lnTo>
                        <a:pt x="331" y="81"/>
                      </a:lnTo>
                      <a:close/>
                      <a:moveTo>
                        <a:pt x="225" y="860"/>
                      </a:moveTo>
                      <a:lnTo>
                        <a:pt x="209" y="801"/>
                      </a:lnTo>
                      <a:lnTo>
                        <a:pt x="201" y="780"/>
                      </a:lnTo>
                      <a:lnTo>
                        <a:pt x="18" y="697"/>
                      </a:lnTo>
                      <a:lnTo>
                        <a:pt x="42" y="778"/>
                      </a:lnTo>
                      <a:lnTo>
                        <a:pt x="146" y="825"/>
                      </a:lnTo>
                      <a:lnTo>
                        <a:pt x="225" y="86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18"/>
                <p:cNvSpPr/>
                <p:nvPr/>
              </p:nvSpPr>
              <p:spPr>
                <a:xfrm>
                  <a:off x="5819058" y="2871953"/>
                  <a:ext cx="955138" cy="454441"/>
                </a:xfrm>
                <a:custGeom>
                  <a:rect b="b" l="l" r="r" t="t"/>
                  <a:pathLst>
                    <a:path extrusionOk="0" h="393" w="826">
                      <a:moveTo>
                        <a:pt x="826" y="88"/>
                      </a:moveTo>
                      <a:lnTo>
                        <a:pt x="751" y="80"/>
                      </a:lnTo>
                      <a:lnTo>
                        <a:pt x="568" y="0"/>
                      </a:lnTo>
                      <a:lnTo>
                        <a:pt x="647" y="2"/>
                      </a:lnTo>
                      <a:lnTo>
                        <a:pt x="743" y="51"/>
                      </a:lnTo>
                      <a:lnTo>
                        <a:pt x="826" y="88"/>
                      </a:lnTo>
                      <a:close/>
                      <a:moveTo>
                        <a:pt x="64" y="240"/>
                      </a:moveTo>
                      <a:lnTo>
                        <a:pt x="0" y="313"/>
                      </a:lnTo>
                      <a:lnTo>
                        <a:pt x="184" y="393"/>
                      </a:lnTo>
                      <a:lnTo>
                        <a:pt x="247" y="320"/>
                      </a:lnTo>
                      <a:lnTo>
                        <a:pt x="161" y="283"/>
                      </a:lnTo>
                      <a:lnTo>
                        <a:pt x="64" y="240"/>
                      </a:lnTo>
                      <a:close/>
                      <a:moveTo>
                        <a:pt x="247" y="92"/>
                      </a:moveTo>
                      <a:lnTo>
                        <a:pt x="173" y="143"/>
                      </a:lnTo>
                      <a:lnTo>
                        <a:pt x="356" y="226"/>
                      </a:lnTo>
                      <a:lnTo>
                        <a:pt x="432" y="175"/>
                      </a:lnTo>
                      <a:lnTo>
                        <a:pt x="360" y="143"/>
                      </a:lnTo>
                      <a:lnTo>
                        <a:pt x="247" y="92"/>
                      </a:lnTo>
                      <a:close/>
                      <a:moveTo>
                        <a:pt x="456" y="11"/>
                      </a:moveTo>
                      <a:lnTo>
                        <a:pt x="369" y="35"/>
                      </a:lnTo>
                      <a:lnTo>
                        <a:pt x="552" y="118"/>
                      </a:lnTo>
                      <a:lnTo>
                        <a:pt x="631" y="94"/>
                      </a:lnTo>
                      <a:lnTo>
                        <a:pt x="548" y="57"/>
                      </a:lnTo>
                      <a:lnTo>
                        <a:pt x="456" y="11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18"/>
                <p:cNvSpPr/>
                <p:nvPr/>
              </p:nvSpPr>
              <p:spPr>
                <a:xfrm>
                  <a:off x="5761241" y="2964460"/>
                  <a:ext cx="1476648" cy="1779608"/>
                </a:xfrm>
                <a:custGeom>
                  <a:rect b="b" l="l" r="r" t="t"/>
                  <a:pathLst>
                    <a:path extrusionOk="0" h="782" w="649">
                      <a:moveTo>
                        <a:pt x="597" y="340"/>
                      </a:moveTo>
                      <a:cubicBezTo>
                        <a:pt x="596" y="351"/>
                        <a:pt x="595" y="362"/>
                        <a:pt x="593" y="373"/>
                      </a:cubicBezTo>
                      <a:cubicBezTo>
                        <a:pt x="593" y="377"/>
                        <a:pt x="592" y="380"/>
                        <a:pt x="591" y="384"/>
                      </a:cubicBezTo>
                      <a:cubicBezTo>
                        <a:pt x="639" y="394"/>
                        <a:pt x="639" y="394"/>
                        <a:pt x="639" y="394"/>
                      </a:cubicBezTo>
                      <a:cubicBezTo>
                        <a:pt x="627" y="442"/>
                        <a:pt x="627" y="442"/>
                        <a:pt x="627" y="442"/>
                      </a:cubicBezTo>
                      <a:cubicBezTo>
                        <a:pt x="576" y="443"/>
                        <a:pt x="576" y="443"/>
                        <a:pt x="576" y="443"/>
                      </a:cubicBezTo>
                      <a:cubicBezTo>
                        <a:pt x="571" y="458"/>
                        <a:pt x="565" y="472"/>
                        <a:pt x="559" y="486"/>
                      </a:cubicBezTo>
                      <a:cubicBezTo>
                        <a:pt x="598" y="514"/>
                        <a:pt x="598" y="514"/>
                        <a:pt x="598" y="514"/>
                      </a:cubicBezTo>
                      <a:cubicBezTo>
                        <a:pt x="575" y="559"/>
                        <a:pt x="575" y="559"/>
                        <a:pt x="575" y="559"/>
                      </a:cubicBezTo>
                      <a:cubicBezTo>
                        <a:pt x="530" y="541"/>
                        <a:pt x="530" y="541"/>
                        <a:pt x="530" y="541"/>
                      </a:cubicBezTo>
                      <a:cubicBezTo>
                        <a:pt x="522" y="554"/>
                        <a:pt x="513" y="567"/>
                        <a:pt x="504" y="579"/>
                      </a:cubicBezTo>
                      <a:cubicBezTo>
                        <a:pt x="531" y="623"/>
                        <a:pt x="531" y="623"/>
                        <a:pt x="531" y="623"/>
                      </a:cubicBezTo>
                      <a:cubicBezTo>
                        <a:pt x="498" y="660"/>
                        <a:pt x="498" y="660"/>
                        <a:pt x="498" y="660"/>
                      </a:cubicBezTo>
                      <a:cubicBezTo>
                        <a:pt x="464" y="624"/>
                        <a:pt x="464" y="624"/>
                        <a:pt x="464" y="624"/>
                      </a:cubicBezTo>
                      <a:cubicBezTo>
                        <a:pt x="459" y="629"/>
                        <a:pt x="454" y="633"/>
                        <a:pt x="449" y="638"/>
                      </a:cubicBezTo>
                      <a:cubicBezTo>
                        <a:pt x="443" y="643"/>
                        <a:pt x="437" y="648"/>
                        <a:pt x="431" y="653"/>
                      </a:cubicBezTo>
                      <a:cubicBezTo>
                        <a:pt x="443" y="709"/>
                        <a:pt x="443" y="709"/>
                        <a:pt x="443" y="709"/>
                      </a:cubicBezTo>
                      <a:cubicBezTo>
                        <a:pt x="404" y="734"/>
                        <a:pt x="404" y="734"/>
                        <a:pt x="404" y="734"/>
                      </a:cubicBezTo>
                      <a:cubicBezTo>
                        <a:pt x="384" y="684"/>
                        <a:pt x="384" y="684"/>
                        <a:pt x="384" y="684"/>
                      </a:cubicBezTo>
                      <a:cubicBezTo>
                        <a:pt x="372" y="691"/>
                        <a:pt x="360" y="697"/>
                        <a:pt x="348" y="702"/>
                      </a:cubicBezTo>
                      <a:cubicBezTo>
                        <a:pt x="347" y="709"/>
                        <a:pt x="347" y="709"/>
                        <a:pt x="347" y="709"/>
                      </a:cubicBezTo>
                      <a:cubicBezTo>
                        <a:pt x="343" y="763"/>
                        <a:pt x="343" y="763"/>
                        <a:pt x="343" y="763"/>
                      </a:cubicBezTo>
                      <a:cubicBezTo>
                        <a:pt x="303" y="775"/>
                        <a:pt x="303" y="775"/>
                        <a:pt x="303" y="775"/>
                      </a:cubicBezTo>
                      <a:cubicBezTo>
                        <a:pt x="299" y="716"/>
                        <a:pt x="299" y="716"/>
                        <a:pt x="299" y="716"/>
                      </a:cubicBezTo>
                      <a:cubicBezTo>
                        <a:pt x="295" y="717"/>
                        <a:pt x="291" y="717"/>
                        <a:pt x="288" y="718"/>
                      </a:cubicBezTo>
                      <a:cubicBezTo>
                        <a:pt x="279" y="719"/>
                        <a:pt x="271" y="720"/>
                        <a:pt x="263" y="720"/>
                      </a:cubicBezTo>
                      <a:cubicBezTo>
                        <a:pt x="252" y="752"/>
                        <a:pt x="252" y="752"/>
                        <a:pt x="252" y="752"/>
                      </a:cubicBezTo>
                      <a:cubicBezTo>
                        <a:pt x="242" y="782"/>
                        <a:pt x="242" y="782"/>
                        <a:pt x="242" y="782"/>
                      </a:cubicBezTo>
                      <a:cubicBezTo>
                        <a:pt x="204" y="779"/>
                        <a:pt x="204" y="779"/>
                        <a:pt x="204" y="779"/>
                      </a:cubicBezTo>
                      <a:cubicBezTo>
                        <a:pt x="216" y="716"/>
                        <a:pt x="216" y="716"/>
                        <a:pt x="216" y="716"/>
                      </a:cubicBezTo>
                      <a:cubicBezTo>
                        <a:pt x="205" y="713"/>
                        <a:pt x="194" y="710"/>
                        <a:pt x="183" y="706"/>
                      </a:cubicBezTo>
                      <a:cubicBezTo>
                        <a:pt x="153" y="756"/>
                        <a:pt x="153" y="756"/>
                        <a:pt x="153" y="756"/>
                      </a:cubicBezTo>
                      <a:cubicBezTo>
                        <a:pt x="149" y="762"/>
                        <a:pt x="149" y="762"/>
                        <a:pt x="149" y="762"/>
                      </a:cubicBezTo>
                      <a:cubicBezTo>
                        <a:pt x="116" y="744"/>
                        <a:pt x="116" y="744"/>
                        <a:pt x="116" y="744"/>
                      </a:cubicBezTo>
                      <a:cubicBezTo>
                        <a:pt x="144" y="684"/>
                        <a:pt x="144" y="684"/>
                        <a:pt x="144" y="684"/>
                      </a:cubicBezTo>
                      <a:cubicBezTo>
                        <a:pt x="134" y="677"/>
                        <a:pt x="126" y="670"/>
                        <a:pt x="118" y="661"/>
                      </a:cubicBezTo>
                      <a:cubicBezTo>
                        <a:pt x="110" y="669"/>
                        <a:pt x="110" y="669"/>
                        <a:pt x="110" y="669"/>
                      </a:cubicBezTo>
                      <a:cubicBezTo>
                        <a:pt x="73" y="706"/>
                        <a:pt x="73" y="706"/>
                        <a:pt x="73" y="706"/>
                      </a:cubicBezTo>
                      <a:cubicBezTo>
                        <a:pt x="49" y="675"/>
                        <a:pt x="49" y="675"/>
                        <a:pt x="49" y="675"/>
                      </a:cubicBezTo>
                      <a:cubicBezTo>
                        <a:pt x="89" y="623"/>
                        <a:pt x="89" y="623"/>
                        <a:pt x="89" y="623"/>
                      </a:cubicBezTo>
                      <a:cubicBezTo>
                        <a:pt x="83" y="613"/>
                        <a:pt x="77" y="602"/>
                        <a:pt x="72" y="590"/>
                      </a:cubicBezTo>
                      <a:cubicBezTo>
                        <a:pt x="47" y="604"/>
                        <a:pt x="47" y="604"/>
                        <a:pt x="47" y="604"/>
                      </a:cubicBezTo>
                      <a:cubicBezTo>
                        <a:pt x="21" y="619"/>
                        <a:pt x="21" y="619"/>
                        <a:pt x="21" y="619"/>
                      </a:cubicBezTo>
                      <a:cubicBezTo>
                        <a:pt x="13" y="589"/>
                        <a:pt x="13" y="589"/>
                        <a:pt x="13" y="589"/>
                      </a:cubicBezTo>
                      <a:cubicBezTo>
                        <a:pt x="9" y="578"/>
                        <a:pt x="9" y="578"/>
                        <a:pt x="9" y="578"/>
                      </a:cubicBezTo>
                      <a:cubicBezTo>
                        <a:pt x="57" y="540"/>
                        <a:pt x="57" y="540"/>
                        <a:pt x="57" y="540"/>
                      </a:cubicBezTo>
                      <a:cubicBezTo>
                        <a:pt x="55" y="527"/>
                        <a:pt x="53" y="513"/>
                        <a:pt x="52" y="499"/>
                      </a:cubicBezTo>
                      <a:cubicBezTo>
                        <a:pt x="0" y="509"/>
                        <a:pt x="0" y="509"/>
                        <a:pt x="0" y="509"/>
                      </a:cubicBezTo>
                      <a:cubicBezTo>
                        <a:pt x="0" y="463"/>
                        <a:pt x="0" y="463"/>
                        <a:pt x="0" y="463"/>
                      </a:cubicBezTo>
                      <a:cubicBezTo>
                        <a:pt x="52" y="442"/>
                        <a:pt x="52" y="442"/>
                        <a:pt x="52" y="442"/>
                      </a:cubicBezTo>
                      <a:cubicBezTo>
                        <a:pt x="53" y="427"/>
                        <a:pt x="55" y="413"/>
                        <a:pt x="58" y="398"/>
                      </a:cubicBezTo>
                      <a:cubicBezTo>
                        <a:pt x="10" y="389"/>
                        <a:pt x="10" y="389"/>
                        <a:pt x="10" y="389"/>
                      </a:cubicBezTo>
                      <a:cubicBezTo>
                        <a:pt x="22" y="340"/>
                        <a:pt x="22" y="340"/>
                        <a:pt x="22" y="340"/>
                      </a:cubicBezTo>
                      <a:cubicBezTo>
                        <a:pt x="73" y="339"/>
                        <a:pt x="73" y="339"/>
                        <a:pt x="73" y="339"/>
                      </a:cubicBezTo>
                      <a:cubicBezTo>
                        <a:pt x="78" y="325"/>
                        <a:pt x="84" y="310"/>
                        <a:pt x="90" y="296"/>
                      </a:cubicBezTo>
                      <a:cubicBezTo>
                        <a:pt x="51" y="268"/>
                        <a:pt x="51" y="268"/>
                        <a:pt x="51" y="268"/>
                      </a:cubicBezTo>
                      <a:cubicBezTo>
                        <a:pt x="75" y="223"/>
                        <a:pt x="75" y="223"/>
                        <a:pt x="75" y="223"/>
                      </a:cubicBezTo>
                      <a:cubicBezTo>
                        <a:pt x="119" y="242"/>
                        <a:pt x="119" y="242"/>
                        <a:pt x="119" y="242"/>
                      </a:cubicBezTo>
                      <a:cubicBezTo>
                        <a:pt x="120" y="241"/>
                        <a:pt x="120" y="240"/>
                        <a:pt x="121" y="239"/>
                      </a:cubicBezTo>
                      <a:cubicBezTo>
                        <a:pt x="127" y="229"/>
                        <a:pt x="134" y="218"/>
                        <a:pt x="142" y="209"/>
                      </a:cubicBezTo>
                      <a:cubicBezTo>
                        <a:pt x="142" y="208"/>
                        <a:pt x="143" y="207"/>
                        <a:pt x="144" y="206"/>
                      </a:cubicBezTo>
                      <a:cubicBezTo>
                        <a:pt x="144" y="205"/>
                        <a:pt x="145" y="204"/>
                        <a:pt x="145" y="204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51" y="122"/>
                        <a:pt x="151" y="122"/>
                        <a:pt x="151" y="122"/>
                      </a:cubicBezTo>
                      <a:cubicBezTo>
                        <a:pt x="185" y="158"/>
                        <a:pt x="185" y="158"/>
                        <a:pt x="185" y="158"/>
                      </a:cubicBezTo>
                      <a:cubicBezTo>
                        <a:pt x="190" y="153"/>
                        <a:pt x="196" y="148"/>
                        <a:pt x="201" y="144"/>
                      </a:cubicBezTo>
                      <a:cubicBezTo>
                        <a:pt x="207" y="139"/>
                        <a:pt x="212" y="134"/>
                        <a:pt x="218" y="129"/>
                      </a:cubicBezTo>
                      <a:cubicBezTo>
                        <a:pt x="206" y="74"/>
                        <a:pt x="206" y="74"/>
                        <a:pt x="206" y="74"/>
                      </a:cubicBezTo>
                      <a:cubicBezTo>
                        <a:pt x="245" y="48"/>
                        <a:pt x="245" y="48"/>
                        <a:pt x="245" y="48"/>
                      </a:cubicBezTo>
                      <a:cubicBezTo>
                        <a:pt x="248" y="57"/>
                        <a:pt x="248" y="57"/>
                        <a:pt x="248" y="57"/>
                      </a:cubicBezTo>
                      <a:cubicBezTo>
                        <a:pt x="265" y="98"/>
                        <a:pt x="265" y="98"/>
                        <a:pt x="265" y="98"/>
                      </a:cubicBezTo>
                      <a:cubicBezTo>
                        <a:pt x="277" y="91"/>
                        <a:pt x="289" y="86"/>
                        <a:pt x="301" y="81"/>
                      </a:cubicBezTo>
                      <a:cubicBezTo>
                        <a:pt x="306" y="19"/>
                        <a:pt x="306" y="19"/>
                        <a:pt x="306" y="19"/>
                      </a:cubicBezTo>
                      <a:cubicBezTo>
                        <a:pt x="346" y="7"/>
                        <a:pt x="346" y="7"/>
                        <a:pt x="346" y="7"/>
                      </a:cubicBezTo>
                      <a:cubicBezTo>
                        <a:pt x="349" y="46"/>
                        <a:pt x="349" y="46"/>
                        <a:pt x="349" y="46"/>
                      </a:cubicBezTo>
                      <a:cubicBezTo>
                        <a:pt x="350" y="66"/>
                        <a:pt x="350" y="66"/>
                        <a:pt x="350" y="66"/>
                      </a:cubicBezTo>
                      <a:cubicBezTo>
                        <a:pt x="352" y="66"/>
                        <a:pt x="354" y="66"/>
                        <a:pt x="356" y="65"/>
                      </a:cubicBezTo>
                      <a:cubicBezTo>
                        <a:pt x="357" y="65"/>
                        <a:pt x="359" y="65"/>
                        <a:pt x="360" y="65"/>
                      </a:cubicBezTo>
                      <a:cubicBezTo>
                        <a:pt x="362" y="64"/>
                        <a:pt x="363" y="64"/>
                        <a:pt x="365" y="64"/>
                      </a:cubicBezTo>
                      <a:cubicBezTo>
                        <a:pt x="368" y="64"/>
                        <a:pt x="372" y="63"/>
                        <a:pt x="376" y="63"/>
                      </a:cubicBezTo>
                      <a:cubicBezTo>
                        <a:pt x="379" y="63"/>
                        <a:pt x="383" y="63"/>
                        <a:pt x="387" y="62"/>
                      </a:cubicBezTo>
                      <a:cubicBezTo>
                        <a:pt x="407" y="0"/>
                        <a:pt x="407" y="0"/>
                        <a:pt x="407" y="0"/>
                      </a:cubicBezTo>
                      <a:cubicBezTo>
                        <a:pt x="445" y="4"/>
                        <a:pt x="445" y="4"/>
                        <a:pt x="445" y="4"/>
                      </a:cubicBezTo>
                      <a:cubicBezTo>
                        <a:pt x="434" y="62"/>
                        <a:pt x="434" y="62"/>
                        <a:pt x="434" y="62"/>
                      </a:cubicBezTo>
                      <a:cubicBezTo>
                        <a:pt x="433" y="66"/>
                        <a:pt x="433" y="66"/>
                        <a:pt x="433" y="66"/>
                      </a:cubicBezTo>
                      <a:cubicBezTo>
                        <a:pt x="434" y="67"/>
                        <a:pt x="435" y="67"/>
                        <a:pt x="435" y="67"/>
                      </a:cubicBezTo>
                      <a:cubicBezTo>
                        <a:pt x="444" y="69"/>
                        <a:pt x="446" y="69"/>
                        <a:pt x="448" y="70"/>
                      </a:cubicBezTo>
                      <a:cubicBezTo>
                        <a:pt x="451" y="71"/>
                        <a:pt x="454" y="72"/>
                        <a:pt x="458" y="73"/>
                      </a:cubicBezTo>
                      <a:cubicBezTo>
                        <a:pt x="461" y="74"/>
                        <a:pt x="462" y="75"/>
                        <a:pt x="464" y="76"/>
                      </a:cubicBezTo>
                      <a:cubicBezTo>
                        <a:pt x="500" y="20"/>
                        <a:pt x="500" y="20"/>
                        <a:pt x="500" y="20"/>
                      </a:cubicBezTo>
                      <a:cubicBezTo>
                        <a:pt x="533" y="38"/>
                        <a:pt x="533" y="38"/>
                        <a:pt x="533" y="38"/>
                      </a:cubicBezTo>
                      <a:cubicBezTo>
                        <a:pt x="526" y="54"/>
                        <a:pt x="526" y="54"/>
                        <a:pt x="526" y="54"/>
                      </a:cubicBezTo>
                      <a:cubicBezTo>
                        <a:pt x="505" y="98"/>
                        <a:pt x="505" y="98"/>
                        <a:pt x="505" y="98"/>
                      </a:cubicBezTo>
                      <a:cubicBezTo>
                        <a:pt x="515" y="105"/>
                        <a:pt x="523" y="113"/>
                        <a:pt x="531" y="121"/>
                      </a:cubicBezTo>
                      <a:cubicBezTo>
                        <a:pt x="576" y="77"/>
                        <a:pt x="576" y="77"/>
                        <a:pt x="576" y="77"/>
                      </a:cubicBezTo>
                      <a:cubicBezTo>
                        <a:pt x="600" y="108"/>
                        <a:pt x="600" y="108"/>
                        <a:pt x="600" y="108"/>
                      </a:cubicBezTo>
                      <a:cubicBezTo>
                        <a:pt x="575" y="140"/>
                        <a:pt x="575" y="140"/>
                        <a:pt x="575" y="140"/>
                      </a:cubicBezTo>
                      <a:cubicBezTo>
                        <a:pt x="560" y="159"/>
                        <a:pt x="560" y="159"/>
                        <a:pt x="560" y="159"/>
                      </a:cubicBezTo>
                      <a:cubicBezTo>
                        <a:pt x="566" y="169"/>
                        <a:pt x="572" y="180"/>
                        <a:pt x="577" y="192"/>
                      </a:cubicBezTo>
                      <a:cubicBezTo>
                        <a:pt x="628" y="164"/>
                        <a:pt x="628" y="164"/>
                        <a:pt x="628" y="164"/>
                      </a:cubicBezTo>
                      <a:cubicBezTo>
                        <a:pt x="640" y="204"/>
                        <a:pt x="640" y="204"/>
                        <a:pt x="640" y="204"/>
                      </a:cubicBezTo>
                      <a:cubicBezTo>
                        <a:pt x="592" y="242"/>
                        <a:pt x="592" y="242"/>
                        <a:pt x="592" y="242"/>
                      </a:cubicBezTo>
                      <a:cubicBezTo>
                        <a:pt x="592" y="244"/>
                        <a:pt x="592" y="246"/>
                        <a:pt x="593" y="248"/>
                      </a:cubicBezTo>
                      <a:cubicBezTo>
                        <a:pt x="595" y="259"/>
                        <a:pt x="596" y="271"/>
                        <a:pt x="597" y="283"/>
                      </a:cubicBezTo>
                      <a:cubicBezTo>
                        <a:pt x="649" y="273"/>
                        <a:pt x="649" y="273"/>
                        <a:pt x="649" y="273"/>
                      </a:cubicBezTo>
                      <a:cubicBezTo>
                        <a:pt x="649" y="320"/>
                        <a:pt x="649" y="320"/>
                        <a:pt x="649" y="320"/>
                      </a:cubicBezTo>
                      <a:lnTo>
                        <a:pt x="597" y="340"/>
                      </a:lnTo>
                      <a:close/>
                      <a:moveTo>
                        <a:pt x="529" y="368"/>
                      </a:moveTo>
                      <a:cubicBezTo>
                        <a:pt x="531" y="356"/>
                        <a:pt x="532" y="343"/>
                        <a:pt x="532" y="331"/>
                      </a:cubicBezTo>
                      <a:cubicBezTo>
                        <a:pt x="532" y="330"/>
                        <a:pt x="532" y="329"/>
                        <a:pt x="532" y="328"/>
                      </a:cubicBezTo>
                      <a:cubicBezTo>
                        <a:pt x="532" y="327"/>
                        <a:pt x="532" y="326"/>
                        <a:pt x="532" y="325"/>
                      </a:cubicBezTo>
                      <a:cubicBezTo>
                        <a:pt x="532" y="324"/>
                        <a:pt x="532" y="323"/>
                        <a:pt x="532" y="322"/>
                      </a:cubicBezTo>
                      <a:cubicBezTo>
                        <a:pt x="532" y="321"/>
                        <a:pt x="532" y="320"/>
                        <a:pt x="532" y="319"/>
                      </a:cubicBezTo>
                      <a:cubicBezTo>
                        <a:pt x="532" y="318"/>
                        <a:pt x="532" y="317"/>
                        <a:pt x="532" y="316"/>
                      </a:cubicBezTo>
                      <a:cubicBezTo>
                        <a:pt x="532" y="315"/>
                        <a:pt x="532" y="315"/>
                        <a:pt x="532" y="314"/>
                      </a:cubicBezTo>
                      <a:cubicBezTo>
                        <a:pt x="531" y="312"/>
                        <a:pt x="531" y="310"/>
                        <a:pt x="531" y="308"/>
                      </a:cubicBezTo>
                      <a:cubicBezTo>
                        <a:pt x="531" y="306"/>
                        <a:pt x="531" y="304"/>
                        <a:pt x="531" y="303"/>
                      </a:cubicBezTo>
                      <a:cubicBezTo>
                        <a:pt x="531" y="302"/>
                        <a:pt x="531" y="301"/>
                        <a:pt x="530" y="300"/>
                      </a:cubicBezTo>
                      <a:cubicBezTo>
                        <a:pt x="530" y="298"/>
                        <a:pt x="530" y="296"/>
                        <a:pt x="530" y="295"/>
                      </a:cubicBezTo>
                      <a:cubicBezTo>
                        <a:pt x="530" y="293"/>
                        <a:pt x="529" y="291"/>
                        <a:pt x="529" y="289"/>
                      </a:cubicBezTo>
                      <a:cubicBezTo>
                        <a:pt x="529" y="287"/>
                        <a:pt x="528" y="286"/>
                        <a:pt x="528" y="284"/>
                      </a:cubicBezTo>
                      <a:cubicBezTo>
                        <a:pt x="528" y="283"/>
                        <a:pt x="528" y="282"/>
                        <a:pt x="528" y="282"/>
                      </a:cubicBezTo>
                      <a:cubicBezTo>
                        <a:pt x="527" y="280"/>
                        <a:pt x="527" y="278"/>
                        <a:pt x="527" y="277"/>
                      </a:cubicBezTo>
                      <a:cubicBezTo>
                        <a:pt x="526" y="275"/>
                        <a:pt x="526" y="273"/>
                        <a:pt x="526" y="272"/>
                      </a:cubicBezTo>
                      <a:cubicBezTo>
                        <a:pt x="525" y="270"/>
                        <a:pt x="525" y="268"/>
                        <a:pt x="524" y="266"/>
                      </a:cubicBezTo>
                      <a:cubicBezTo>
                        <a:pt x="524" y="266"/>
                        <a:pt x="524" y="265"/>
                        <a:pt x="524" y="264"/>
                      </a:cubicBezTo>
                      <a:cubicBezTo>
                        <a:pt x="523" y="262"/>
                        <a:pt x="523" y="261"/>
                        <a:pt x="522" y="259"/>
                      </a:cubicBezTo>
                      <a:cubicBezTo>
                        <a:pt x="522" y="258"/>
                        <a:pt x="521" y="256"/>
                        <a:pt x="521" y="255"/>
                      </a:cubicBezTo>
                      <a:cubicBezTo>
                        <a:pt x="520" y="253"/>
                        <a:pt x="520" y="251"/>
                        <a:pt x="519" y="250"/>
                      </a:cubicBezTo>
                      <a:cubicBezTo>
                        <a:pt x="519" y="249"/>
                        <a:pt x="519" y="248"/>
                        <a:pt x="519" y="248"/>
                      </a:cubicBezTo>
                      <a:cubicBezTo>
                        <a:pt x="518" y="247"/>
                        <a:pt x="518" y="246"/>
                        <a:pt x="518" y="245"/>
                      </a:cubicBezTo>
                      <a:cubicBezTo>
                        <a:pt x="517" y="244"/>
                        <a:pt x="517" y="244"/>
                        <a:pt x="517" y="243"/>
                      </a:cubicBezTo>
                      <a:cubicBezTo>
                        <a:pt x="516" y="241"/>
                        <a:pt x="516" y="240"/>
                        <a:pt x="515" y="239"/>
                      </a:cubicBezTo>
                      <a:cubicBezTo>
                        <a:pt x="515" y="238"/>
                        <a:pt x="514" y="237"/>
                        <a:pt x="514" y="236"/>
                      </a:cubicBezTo>
                      <a:cubicBezTo>
                        <a:pt x="514" y="236"/>
                        <a:pt x="513" y="235"/>
                        <a:pt x="513" y="234"/>
                      </a:cubicBezTo>
                      <a:cubicBezTo>
                        <a:pt x="513" y="233"/>
                        <a:pt x="512" y="233"/>
                        <a:pt x="512" y="232"/>
                      </a:cubicBezTo>
                      <a:cubicBezTo>
                        <a:pt x="512" y="231"/>
                        <a:pt x="511" y="231"/>
                        <a:pt x="511" y="230"/>
                      </a:cubicBezTo>
                      <a:cubicBezTo>
                        <a:pt x="511" y="229"/>
                        <a:pt x="510" y="229"/>
                        <a:pt x="510" y="228"/>
                      </a:cubicBezTo>
                      <a:cubicBezTo>
                        <a:pt x="509" y="226"/>
                        <a:pt x="509" y="225"/>
                        <a:pt x="508" y="224"/>
                      </a:cubicBezTo>
                      <a:cubicBezTo>
                        <a:pt x="508" y="223"/>
                        <a:pt x="507" y="222"/>
                        <a:pt x="507" y="222"/>
                      </a:cubicBezTo>
                      <a:cubicBezTo>
                        <a:pt x="506" y="221"/>
                        <a:pt x="506" y="220"/>
                        <a:pt x="506" y="220"/>
                      </a:cubicBezTo>
                      <a:cubicBezTo>
                        <a:pt x="505" y="219"/>
                        <a:pt x="505" y="218"/>
                        <a:pt x="505" y="218"/>
                      </a:cubicBezTo>
                      <a:cubicBezTo>
                        <a:pt x="504" y="217"/>
                        <a:pt x="504" y="216"/>
                        <a:pt x="503" y="216"/>
                      </a:cubicBezTo>
                      <a:cubicBezTo>
                        <a:pt x="503" y="215"/>
                        <a:pt x="503" y="214"/>
                        <a:pt x="502" y="214"/>
                      </a:cubicBezTo>
                      <a:cubicBezTo>
                        <a:pt x="501" y="212"/>
                        <a:pt x="501" y="211"/>
                        <a:pt x="500" y="210"/>
                      </a:cubicBezTo>
                      <a:cubicBezTo>
                        <a:pt x="499" y="209"/>
                        <a:pt x="499" y="209"/>
                        <a:pt x="499" y="208"/>
                      </a:cubicBezTo>
                      <a:cubicBezTo>
                        <a:pt x="498" y="207"/>
                        <a:pt x="498" y="207"/>
                        <a:pt x="497" y="206"/>
                      </a:cubicBezTo>
                      <a:cubicBezTo>
                        <a:pt x="497" y="205"/>
                        <a:pt x="496" y="205"/>
                        <a:pt x="496" y="204"/>
                      </a:cubicBezTo>
                      <a:cubicBezTo>
                        <a:pt x="495" y="203"/>
                        <a:pt x="494" y="202"/>
                        <a:pt x="493" y="201"/>
                      </a:cubicBezTo>
                      <a:cubicBezTo>
                        <a:pt x="492" y="199"/>
                        <a:pt x="492" y="198"/>
                        <a:pt x="491" y="197"/>
                      </a:cubicBezTo>
                      <a:cubicBezTo>
                        <a:pt x="465" y="164"/>
                        <a:pt x="428" y="145"/>
                        <a:pt x="386" y="142"/>
                      </a:cubicBezTo>
                      <a:cubicBezTo>
                        <a:pt x="375" y="142"/>
                        <a:pt x="364" y="142"/>
                        <a:pt x="352" y="144"/>
                      </a:cubicBezTo>
                      <a:cubicBezTo>
                        <a:pt x="344" y="145"/>
                        <a:pt x="335" y="147"/>
                        <a:pt x="325" y="149"/>
                      </a:cubicBezTo>
                      <a:cubicBezTo>
                        <a:pt x="211" y="183"/>
                        <a:pt x="118" y="318"/>
                        <a:pt x="117" y="452"/>
                      </a:cubicBezTo>
                      <a:cubicBezTo>
                        <a:pt x="117" y="514"/>
                        <a:pt x="137" y="565"/>
                        <a:pt x="170" y="598"/>
                      </a:cubicBezTo>
                      <a:cubicBezTo>
                        <a:pt x="173" y="601"/>
                        <a:pt x="176" y="604"/>
                        <a:pt x="179" y="606"/>
                      </a:cubicBezTo>
                      <a:cubicBezTo>
                        <a:pt x="187" y="614"/>
                        <a:pt x="197" y="620"/>
                        <a:pt x="207" y="625"/>
                      </a:cubicBezTo>
                      <a:cubicBezTo>
                        <a:pt x="208" y="626"/>
                        <a:pt x="210" y="626"/>
                        <a:pt x="212" y="627"/>
                      </a:cubicBezTo>
                      <a:cubicBezTo>
                        <a:pt x="219" y="631"/>
                        <a:pt x="227" y="633"/>
                        <a:pt x="235" y="635"/>
                      </a:cubicBezTo>
                      <a:cubicBezTo>
                        <a:pt x="236" y="636"/>
                        <a:pt x="236" y="636"/>
                        <a:pt x="237" y="636"/>
                      </a:cubicBezTo>
                      <a:cubicBezTo>
                        <a:pt x="239" y="637"/>
                        <a:pt x="239" y="637"/>
                        <a:pt x="240" y="637"/>
                      </a:cubicBezTo>
                      <a:cubicBezTo>
                        <a:pt x="241" y="637"/>
                        <a:pt x="242" y="637"/>
                        <a:pt x="242" y="637"/>
                      </a:cubicBezTo>
                      <a:cubicBezTo>
                        <a:pt x="243" y="637"/>
                        <a:pt x="244" y="638"/>
                        <a:pt x="244" y="638"/>
                      </a:cubicBezTo>
                      <a:cubicBezTo>
                        <a:pt x="245" y="638"/>
                        <a:pt x="246" y="638"/>
                        <a:pt x="246" y="638"/>
                      </a:cubicBezTo>
                      <a:cubicBezTo>
                        <a:pt x="248" y="638"/>
                        <a:pt x="250" y="639"/>
                        <a:pt x="252" y="639"/>
                      </a:cubicBezTo>
                      <a:cubicBezTo>
                        <a:pt x="266" y="641"/>
                        <a:pt x="281" y="641"/>
                        <a:pt x="297" y="639"/>
                      </a:cubicBezTo>
                      <a:cubicBezTo>
                        <a:pt x="299" y="638"/>
                        <a:pt x="301" y="638"/>
                        <a:pt x="303" y="638"/>
                      </a:cubicBezTo>
                      <a:cubicBezTo>
                        <a:pt x="310" y="636"/>
                        <a:pt x="317" y="635"/>
                        <a:pt x="324" y="633"/>
                      </a:cubicBezTo>
                      <a:cubicBezTo>
                        <a:pt x="325" y="633"/>
                        <a:pt x="325" y="632"/>
                        <a:pt x="326" y="632"/>
                      </a:cubicBezTo>
                      <a:cubicBezTo>
                        <a:pt x="342" y="627"/>
                        <a:pt x="356" y="621"/>
                        <a:pt x="370" y="613"/>
                      </a:cubicBezTo>
                      <a:cubicBezTo>
                        <a:pt x="371" y="612"/>
                        <a:pt x="372" y="612"/>
                        <a:pt x="373" y="612"/>
                      </a:cubicBezTo>
                      <a:cubicBezTo>
                        <a:pt x="379" y="608"/>
                        <a:pt x="384" y="605"/>
                        <a:pt x="389" y="602"/>
                      </a:cubicBezTo>
                      <a:cubicBezTo>
                        <a:pt x="392" y="599"/>
                        <a:pt x="396" y="597"/>
                        <a:pt x="399" y="595"/>
                      </a:cubicBezTo>
                      <a:cubicBezTo>
                        <a:pt x="410" y="586"/>
                        <a:pt x="422" y="576"/>
                        <a:pt x="432" y="566"/>
                      </a:cubicBezTo>
                      <a:cubicBezTo>
                        <a:pt x="437" y="561"/>
                        <a:pt x="440" y="557"/>
                        <a:pt x="443" y="554"/>
                      </a:cubicBezTo>
                      <a:cubicBezTo>
                        <a:pt x="445" y="552"/>
                        <a:pt x="446" y="551"/>
                        <a:pt x="448" y="549"/>
                      </a:cubicBezTo>
                      <a:cubicBezTo>
                        <a:pt x="450" y="546"/>
                        <a:pt x="452" y="544"/>
                        <a:pt x="453" y="543"/>
                      </a:cubicBezTo>
                      <a:cubicBezTo>
                        <a:pt x="454" y="542"/>
                        <a:pt x="454" y="541"/>
                        <a:pt x="455" y="540"/>
                      </a:cubicBezTo>
                      <a:cubicBezTo>
                        <a:pt x="457" y="538"/>
                        <a:pt x="457" y="537"/>
                        <a:pt x="458" y="537"/>
                      </a:cubicBezTo>
                      <a:cubicBezTo>
                        <a:pt x="460" y="534"/>
                        <a:pt x="462" y="531"/>
                        <a:pt x="464" y="528"/>
                      </a:cubicBezTo>
                      <a:cubicBezTo>
                        <a:pt x="466" y="526"/>
                        <a:pt x="467" y="524"/>
                        <a:pt x="469" y="522"/>
                      </a:cubicBezTo>
                      <a:cubicBezTo>
                        <a:pt x="469" y="521"/>
                        <a:pt x="470" y="520"/>
                        <a:pt x="470" y="520"/>
                      </a:cubicBezTo>
                      <a:cubicBezTo>
                        <a:pt x="471" y="519"/>
                        <a:pt x="471" y="519"/>
                        <a:pt x="472" y="518"/>
                      </a:cubicBezTo>
                      <a:cubicBezTo>
                        <a:pt x="474" y="514"/>
                        <a:pt x="476" y="511"/>
                        <a:pt x="478" y="508"/>
                      </a:cubicBezTo>
                      <a:cubicBezTo>
                        <a:pt x="481" y="504"/>
                        <a:pt x="482" y="502"/>
                        <a:pt x="483" y="500"/>
                      </a:cubicBezTo>
                      <a:cubicBezTo>
                        <a:pt x="484" y="498"/>
                        <a:pt x="486" y="495"/>
                        <a:pt x="487" y="493"/>
                      </a:cubicBezTo>
                      <a:cubicBezTo>
                        <a:pt x="495" y="479"/>
                        <a:pt x="502" y="465"/>
                        <a:pt x="507" y="451"/>
                      </a:cubicBezTo>
                      <a:cubicBezTo>
                        <a:pt x="508" y="450"/>
                        <a:pt x="508" y="449"/>
                        <a:pt x="508" y="449"/>
                      </a:cubicBezTo>
                      <a:cubicBezTo>
                        <a:pt x="509" y="447"/>
                        <a:pt x="509" y="447"/>
                        <a:pt x="509" y="446"/>
                      </a:cubicBezTo>
                      <a:cubicBezTo>
                        <a:pt x="518" y="423"/>
                        <a:pt x="525" y="400"/>
                        <a:pt x="528" y="377"/>
                      </a:cubicBezTo>
                      <a:cubicBezTo>
                        <a:pt x="528" y="375"/>
                        <a:pt x="529" y="375"/>
                        <a:pt x="529" y="374"/>
                      </a:cubicBezTo>
                      <a:cubicBezTo>
                        <a:pt x="529" y="373"/>
                        <a:pt x="529" y="373"/>
                        <a:pt x="529" y="372"/>
                      </a:cubicBezTo>
                      <a:cubicBezTo>
                        <a:pt x="529" y="370"/>
                        <a:pt x="529" y="369"/>
                        <a:pt x="529" y="368"/>
                      </a:cubicBezTo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30" name="Google Shape;730;p18"/>
          <p:cNvSpPr txBox="1"/>
          <p:nvPr/>
        </p:nvSpPr>
        <p:spPr>
          <a:xfrm>
            <a:off x="7721888" y="2918558"/>
            <a:ext cx="348584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Flex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Triggers your EPC page to display differently depending on who’s looking at the page.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Scenario</a:t>
            </a: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: Your EPC shows member newsletters only to those who are members. A non-member can view the EPC page but will not see the member newsletter. </a:t>
            </a:r>
            <a:endParaRPr/>
          </a:p>
        </p:txBody>
      </p:sp>
      <p:sp>
        <p:nvSpPr>
          <p:cNvPr id="731" name="Google Shape;731;p18"/>
          <p:cNvSpPr/>
          <p:nvPr/>
        </p:nvSpPr>
        <p:spPr>
          <a:xfrm>
            <a:off x="984268" y="3124159"/>
            <a:ext cx="31490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Pivot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Allows those into your EPC who are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not already in your AMS.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Scenario</a:t>
            </a:r>
            <a:r>
              <a:rPr lang="en-US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: You want your EPC available to the public (members, customers, non-members) and are using it as a member cx tool and an awareness tool.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2" name="Google Shape;732;p18"/>
          <p:cNvSpPr txBox="1"/>
          <p:nvPr/>
        </p:nvSpPr>
        <p:spPr>
          <a:xfrm>
            <a:off x="813047" y="1258019"/>
            <a:ext cx="7157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lang="en-US" sz="36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Dynamic options</a:t>
            </a:r>
            <a:endParaRPr b="1" i="0" sz="36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9"/>
          <p:cNvSpPr/>
          <p:nvPr/>
        </p:nvSpPr>
        <p:spPr>
          <a:xfrm>
            <a:off x="4179383" y="2190751"/>
            <a:ext cx="1221292" cy="1000124"/>
          </a:xfrm>
          <a:prstGeom prst="diamond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8" name="Google Shape;738;p19"/>
          <p:cNvCxnSpPr/>
          <p:nvPr/>
        </p:nvCxnSpPr>
        <p:spPr>
          <a:xfrm>
            <a:off x="4798503" y="2835479"/>
            <a:ext cx="0" cy="5696125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diamond"/>
            <a:tailEnd len="sm" w="sm" type="none"/>
          </a:ln>
        </p:spPr>
      </p:cxnSp>
      <p:sp>
        <p:nvSpPr>
          <p:cNvPr id="739" name="Google Shape;739;p19"/>
          <p:cNvSpPr/>
          <p:nvPr/>
        </p:nvSpPr>
        <p:spPr>
          <a:xfrm>
            <a:off x="5161983" y="3289197"/>
            <a:ext cx="450879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An EPC is a compliance tool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With this said, the tool can also be used to generate leads, and increase member engagement and renewals.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0" name="Google Shape;7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5604" y="1273836"/>
            <a:ext cx="27432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"/>
          <p:cNvSpPr txBox="1"/>
          <p:nvPr/>
        </p:nvSpPr>
        <p:spPr>
          <a:xfrm>
            <a:off x="1530220" y="1255009"/>
            <a:ext cx="4267200" cy="98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/>
          </a:p>
        </p:txBody>
      </p:sp>
      <p:pic>
        <p:nvPicPr>
          <p:cNvPr id="246" name="Google Shape;246;p2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"/>
          <p:cNvSpPr txBox="1"/>
          <p:nvPr/>
        </p:nvSpPr>
        <p:spPr>
          <a:xfrm>
            <a:off x="1530220" y="2272762"/>
            <a:ext cx="8629650" cy="2239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Rules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Email Preference Center (EPC)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Exercise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0"/>
          <p:cNvSpPr txBox="1"/>
          <p:nvPr/>
        </p:nvSpPr>
        <p:spPr>
          <a:xfrm>
            <a:off x="813047" y="2104088"/>
            <a:ext cx="6208613" cy="325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Calibri"/>
              <a:buAutoNum type="arabicPeriod"/>
            </a:pPr>
            <a:r>
              <a:rPr b="1"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What are you intended audiences for the EPC?</a:t>
            </a:r>
            <a:endParaRPr/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Calibri"/>
              <a:buAutoNum type="arabicPeriod"/>
            </a:pPr>
            <a:r>
              <a:rPr b="1"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Are you looking to generating net new leads?</a:t>
            </a:r>
            <a:endParaRPr/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Calibri"/>
              <a:buAutoNum type="arabicPeriod"/>
            </a:pPr>
            <a:r>
              <a:rPr b="1"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Are you looking to collect more information on your members?</a:t>
            </a:r>
            <a:endParaRPr/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Calibri"/>
              <a:buAutoNum type="arabicPeriod"/>
            </a:pPr>
            <a:r>
              <a:rPr b="1"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Are you looking to promote via in-house advertising?</a:t>
            </a:r>
            <a:endParaRPr/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49745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Calibri"/>
              <a:buAutoNum type="arabicPeriod"/>
            </a:pPr>
            <a:r>
              <a:rPr b="1" lang="en-US" sz="14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Are you looking to track the EPC page?</a:t>
            </a:r>
            <a:endParaRPr/>
          </a:p>
          <a:p>
            <a:pPr indent="-135456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t/>
            </a:r>
            <a:endParaRPr sz="1467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6" name="Google Shape;746;p20"/>
          <p:cNvSpPr txBox="1"/>
          <p:nvPr/>
        </p:nvSpPr>
        <p:spPr>
          <a:xfrm>
            <a:off x="813046" y="1258019"/>
            <a:ext cx="73617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 Ligh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What</a:t>
            </a:r>
            <a:r>
              <a:rPr b="1" lang="en-US" sz="36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 are</a:t>
            </a: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 your goals for the EPC?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47" name="Google Shape;747;p20"/>
          <p:cNvGrpSpPr/>
          <p:nvPr/>
        </p:nvGrpSpPr>
        <p:grpSpPr>
          <a:xfrm>
            <a:off x="6265157" y="1642692"/>
            <a:ext cx="3012418" cy="3118704"/>
            <a:chOff x="303631" y="2267227"/>
            <a:chExt cx="6456040" cy="6738318"/>
          </a:xfrm>
        </p:grpSpPr>
        <p:grpSp>
          <p:nvGrpSpPr>
            <p:cNvPr id="748" name="Google Shape;748;p20"/>
            <p:cNvGrpSpPr/>
            <p:nvPr/>
          </p:nvGrpSpPr>
          <p:grpSpPr>
            <a:xfrm rot="-2789196">
              <a:off x="2475414" y="5316219"/>
              <a:ext cx="1684179" cy="1081386"/>
              <a:chOff x="4481513" y="3678059"/>
              <a:chExt cx="1614487" cy="1036638"/>
            </a:xfrm>
          </p:grpSpPr>
          <p:sp>
            <p:nvSpPr>
              <p:cNvPr id="749" name="Google Shape;749;p20"/>
              <p:cNvSpPr/>
              <p:nvPr/>
            </p:nvSpPr>
            <p:spPr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0"/>
            <p:cNvGrpSpPr/>
            <p:nvPr/>
          </p:nvGrpSpPr>
          <p:grpSpPr>
            <a:xfrm rot="-2789196">
              <a:off x="3631345" y="4100289"/>
              <a:ext cx="1684179" cy="1076420"/>
              <a:chOff x="6096000" y="3187521"/>
              <a:chExt cx="1614487" cy="1031876"/>
            </a:xfrm>
          </p:grpSpPr>
          <p:sp>
            <p:nvSpPr>
              <p:cNvPr id="753" name="Google Shape;753;p20"/>
              <p:cNvSpPr/>
              <p:nvPr/>
            </p:nvSpPr>
            <p:spPr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20"/>
            <p:cNvGrpSpPr/>
            <p:nvPr/>
          </p:nvGrpSpPr>
          <p:grpSpPr>
            <a:xfrm rot="-2789196">
              <a:off x="4733150" y="2800783"/>
              <a:ext cx="1935896" cy="1081386"/>
              <a:chOff x="7700963" y="3678059"/>
              <a:chExt cx="1855787" cy="1036638"/>
            </a:xfrm>
          </p:grpSpPr>
          <p:sp>
            <p:nvSpPr>
              <p:cNvPr id="757" name="Google Shape;757;p20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7700963" y="3678059"/>
                <a:ext cx="1738312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7700963" y="4367034"/>
                <a:ext cx="1738312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20"/>
            <p:cNvGrpSpPr/>
            <p:nvPr/>
          </p:nvGrpSpPr>
          <p:grpSpPr>
            <a:xfrm rot="-2789196">
              <a:off x="227138" y="7009884"/>
              <a:ext cx="2997410" cy="1076420"/>
              <a:chOff x="1608138" y="3187521"/>
              <a:chExt cx="2873375" cy="1031876"/>
            </a:xfrm>
          </p:grpSpPr>
          <p:sp>
            <p:nvSpPr>
              <p:cNvPr id="763" name="Google Shape;763;p20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1"/>
          <p:cNvSpPr txBox="1"/>
          <p:nvPr/>
        </p:nvSpPr>
        <p:spPr>
          <a:xfrm>
            <a:off x="813047" y="1258019"/>
            <a:ext cx="2285999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 Light"/>
              <a:buNone/>
            </a:pPr>
            <a:r>
              <a:rPr b="1" lang="en-US" sz="28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EPC Standard </a:t>
            </a:r>
            <a:r>
              <a:rPr b="1" i="0" lang="en-US" sz="28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Example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73" name="Google Shape;773;p21"/>
          <p:cNvGrpSpPr/>
          <p:nvPr/>
        </p:nvGrpSpPr>
        <p:grpSpPr>
          <a:xfrm>
            <a:off x="3028073" y="234664"/>
            <a:ext cx="5505450" cy="6388671"/>
            <a:chOff x="3209048" y="242887"/>
            <a:chExt cx="5505450" cy="6388671"/>
          </a:xfrm>
        </p:grpSpPr>
        <p:sp>
          <p:nvSpPr>
            <p:cNvPr id="774" name="Google Shape;774;p21"/>
            <p:cNvSpPr/>
            <p:nvPr/>
          </p:nvSpPr>
          <p:spPr>
            <a:xfrm>
              <a:off x="3209048" y="242887"/>
              <a:ext cx="5505450" cy="6372225"/>
            </a:xfrm>
            <a:prstGeom prst="rect">
              <a:avLst/>
            </a:prstGeom>
            <a:solidFill>
              <a:srgbClr val="282F48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21"/>
            <p:cNvGrpSpPr/>
            <p:nvPr/>
          </p:nvGrpSpPr>
          <p:grpSpPr>
            <a:xfrm>
              <a:off x="3209048" y="259333"/>
              <a:ext cx="5505450" cy="6372225"/>
              <a:chOff x="3381376" y="225995"/>
              <a:chExt cx="5505450" cy="6372225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3381376" y="225995"/>
                <a:ext cx="5505450" cy="6372225"/>
              </a:xfrm>
              <a:prstGeom prst="frame">
                <a:avLst>
                  <a:gd fmla="val 2935" name="adj1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1"/>
              <p:cNvSpPr txBox="1"/>
              <p:nvPr/>
            </p:nvSpPr>
            <p:spPr>
              <a:xfrm>
                <a:off x="4379223" y="733518"/>
                <a:ext cx="350975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accent4"/>
                    </a:solidFill>
                    <a:latin typeface="Lato"/>
                    <a:ea typeface="Lato"/>
                    <a:cs typeface="Lato"/>
                    <a:sym typeface="Lato"/>
                  </a:rPr>
                  <a:t>Email Preference Center</a:t>
                </a:r>
                <a:endParaRPr/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3763362" y="1273232"/>
                <a:ext cx="2286000" cy="418683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6229458" y="1267442"/>
                <a:ext cx="2285999" cy="4185071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1"/>
              <p:cNvSpPr txBox="1"/>
              <p:nvPr/>
            </p:nvSpPr>
            <p:spPr>
              <a:xfrm>
                <a:off x="3896712" y="1360641"/>
                <a:ext cx="2019300" cy="4146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HighRoad Updates</a:t>
                </a:r>
                <a:endParaRPr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Company announcements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Product roadmap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Products &amp; Solutions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Adestra</a:t>
                </a:r>
                <a:endParaRPr sz="11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Blue Hornet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ICE Newsletter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Plus Connector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SharpSpring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Shopping Cart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SMS Texting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Educational Events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Webinars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Workshops</a:t>
                </a:r>
                <a:endParaRPr/>
              </a:p>
            </p:txBody>
          </p:sp>
          <p:sp>
            <p:nvSpPr>
              <p:cNvPr id="781" name="Google Shape;781;p21"/>
              <p:cNvSpPr txBox="1"/>
              <p:nvPr/>
            </p:nvSpPr>
            <p:spPr>
              <a:xfrm>
                <a:off x="6368603" y="1348433"/>
                <a:ext cx="2019300" cy="3900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Center of Excellence</a:t>
                </a:r>
                <a:endParaRPr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Data segmentation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Content marketing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Deliverability practices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Goal setting &amp; tracking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Lead gen &amp; sales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Member engagement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New tools &amp; technologies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Services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Data management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Email automation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Marketing automation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Digital marketing</a:t>
                </a:r>
                <a:endParaRPr/>
              </a:p>
              <a:p>
                <a:pPr indent="-171450" lvl="0" marL="1714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Noto Sans Symbols"/>
                  <a:buChar char="❑"/>
                </a:pPr>
                <a:r>
                  <a:rPr lang="en-US" sz="11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Technology adoption</a:t>
                </a:r>
                <a:endParaRPr/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3763362" y="5629540"/>
                <a:ext cx="4743449" cy="397565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4728286" y="5622491"/>
                <a:ext cx="3676652" cy="375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oto Sans Symbols"/>
                  <a:buChar char="❑"/>
                </a:pPr>
                <a:r>
                  <a:rPr b="1" lang="en-US" sz="14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Weekly Blog Digest Digest</a:t>
                </a:r>
                <a:endParaRPr/>
              </a:p>
            </p:txBody>
          </p:sp>
          <p:pic>
            <p:nvPicPr>
              <p:cNvPr descr="A close up of a logo&#10;&#10;Description automatically generated" id="784" name="Google Shape;784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53946" y="608615"/>
                <a:ext cx="734827" cy="242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5" name="Google Shape;785;p21"/>
              <p:cNvSpPr txBox="1"/>
              <p:nvPr/>
            </p:nvSpPr>
            <p:spPr>
              <a:xfrm>
                <a:off x="4587536" y="6128168"/>
                <a:ext cx="38862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Noto Sans Symbols"/>
                  <a:buChar char="❑"/>
                </a:pPr>
                <a:r>
                  <a:rPr lang="en-US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I no longer want to receive emails from HighRoad</a:t>
                </a:r>
                <a:endParaRPr/>
              </a:p>
            </p:txBody>
          </p:sp>
        </p:grpSp>
      </p:grpSp>
      <p:cxnSp>
        <p:nvCxnSpPr>
          <p:cNvPr id="786" name="Google Shape;786;p21"/>
          <p:cNvCxnSpPr/>
          <p:nvPr/>
        </p:nvCxnSpPr>
        <p:spPr>
          <a:xfrm>
            <a:off x="2197755" y="6289135"/>
            <a:ext cx="1954635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87" name="Google Shape;787;p21"/>
          <p:cNvSpPr txBox="1"/>
          <p:nvPr/>
        </p:nvSpPr>
        <p:spPr>
          <a:xfrm>
            <a:off x="697150" y="6014783"/>
            <a:ext cx="14596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Keeps you compliant </a:t>
            </a:r>
            <a:endParaRPr/>
          </a:p>
        </p:txBody>
      </p:sp>
      <p:sp>
        <p:nvSpPr>
          <p:cNvPr id="788" name="Google Shape;788;p21"/>
          <p:cNvSpPr txBox="1"/>
          <p:nvPr/>
        </p:nvSpPr>
        <p:spPr>
          <a:xfrm>
            <a:off x="9614641" y="3022430"/>
            <a:ext cx="15114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Individualizes your members’ experiences</a:t>
            </a:r>
            <a:endParaRPr/>
          </a:p>
        </p:txBody>
      </p:sp>
      <p:sp>
        <p:nvSpPr>
          <p:cNvPr id="789" name="Google Shape;789;p21"/>
          <p:cNvSpPr/>
          <p:nvPr/>
        </p:nvSpPr>
        <p:spPr>
          <a:xfrm>
            <a:off x="8707370" y="1339722"/>
            <a:ext cx="668976" cy="410408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2"/>
          <p:cNvSpPr txBox="1"/>
          <p:nvPr/>
        </p:nvSpPr>
        <p:spPr>
          <a:xfrm>
            <a:off x="813047" y="1258019"/>
            <a:ext cx="2285999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 Light"/>
              <a:buNone/>
            </a:pPr>
            <a:r>
              <a:rPr b="1" lang="en-US" sz="28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EPC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 Light"/>
              <a:buNone/>
            </a:pPr>
            <a:r>
              <a:rPr b="1" lang="en-US" sz="280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Elevated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 Light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Example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5" name="Google Shape;795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796" name="Google Shape;7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1659" y="406308"/>
            <a:ext cx="5151209" cy="6045383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97" name="Google Shape;797;p22"/>
          <p:cNvCxnSpPr/>
          <p:nvPr/>
        </p:nvCxnSpPr>
        <p:spPr>
          <a:xfrm>
            <a:off x="1619074" y="3573011"/>
            <a:ext cx="1954635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8" name="Google Shape;798;p22"/>
          <p:cNvCxnSpPr/>
          <p:nvPr/>
        </p:nvCxnSpPr>
        <p:spPr>
          <a:xfrm rot="10800000">
            <a:off x="8120542" y="4774035"/>
            <a:ext cx="2073479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99" name="Google Shape;799;p22"/>
          <p:cNvSpPr txBox="1"/>
          <p:nvPr/>
        </p:nvSpPr>
        <p:spPr>
          <a:xfrm>
            <a:off x="77940" y="3168547"/>
            <a:ext cx="145968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Lead gen and/or client data collection</a:t>
            </a:r>
            <a:endParaRPr/>
          </a:p>
        </p:txBody>
      </p:sp>
      <p:sp>
        <p:nvSpPr>
          <p:cNvPr id="800" name="Google Shape;800;p22"/>
          <p:cNvSpPr txBox="1"/>
          <p:nvPr/>
        </p:nvSpPr>
        <p:spPr>
          <a:xfrm>
            <a:off x="10276513" y="4512425"/>
            <a:ext cx="12080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In-house advertising</a:t>
            </a:r>
            <a:endParaRPr/>
          </a:p>
        </p:txBody>
      </p:sp>
      <p:cxnSp>
        <p:nvCxnSpPr>
          <p:cNvPr id="801" name="Google Shape;801;p22"/>
          <p:cNvCxnSpPr/>
          <p:nvPr/>
        </p:nvCxnSpPr>
        <p:spPr>
          <a:xfrm>
            <a:off x="1619074" y="4941815"/>
            <a:ext cx="1954635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2" name="Google Shape;802;p22"/>
          <p:cNvSpPr txBox="1"/>
          <p:nvPr/>
        </p:nvSpPr>
        <p:spPr>
          <a:xfrm>
            <a:off x="118144" y="4680205"/>
            <a:ext cx="14596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Frequency management</a:t>
            </a:r>
            <a:endParaRPr/>
          </a:p>
        </p:txBody>
      </p:sp>
      <p:cxnSp>
        <p:nvCxnSpPr>
          <p:cNvPr id="803" name="Google Shape;803;p22"/>
          <p:cNvCxnSpPr/>
          <p:nvPr/>
        </p:nvCxnSpPr>
        <p:spPr>
          <a:xfrm>
            <a:off x="1659995" y="5576779"/>
            <a:ext cx="1954635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4" name="Google Shape;804;p22"/>
          <p:cNvSpPr txBox="1"/>
          <p:nvPr/>
        </p:nvSpPr>
        <p:spPr>
          <a:xfrm>
            <a:off x="159390" y="5422890"/>
            <a:ext cx="14596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Compliance</a:t>
            </a:r>
            <a:endParaRPr/>
          </a:p>
        </p:txBody>
      </p:sp>
      <p:sp>
        <p:nvSpPr>
          <p:cNvPr id="805" name="Google Shape;805;p22"/>
          <p:cNvSpPr txBox="1"/>
          <p:nvPr/>
        </p:nvSpPr>
        <p:spPr>
          <a:xfrm>
            <a:off x="9503158" y="2630150"/>
            <a:ext cx="15114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Member experience</a:t>
            </a:r>
            <a:endParaRPr/>
          </a:p>
        </p:txBody>
      </p:sp>
      <p:sp>
        <p:nvSpPr>
          <p:cNvPr id="806" name="Google Shape;806;p22"/>
          <p:cNvSpPr/>
          <p:nvPr/>
        </p:nvSpPr>
        <p:spPr>
          <a:xfrm>
            <a:off x="8613525" y="1593912"/>
            <a:ext cx="668976" cy="259569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2" name="Google Shape;8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23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/>
          </a:p>
        </p:txBody>
      </p:sp>
      <p:pic>
        <p:nvPicPr>
          <p:cNvPr id="814" name="Google Shape;814;p2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2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23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3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23"/>
          <p:cNvSpPr txBox="1"/>
          <p:nvPr/>
        </p:nvSpPr>
        <p:spPr>
          <a:xfrm>
            <a:off x="3158403" y="1967834"/>
            <a:ext cx="8680682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Exercise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4"/>
          <p:cNvSpPr txBox="1"/>
          <p:nvPr/>
        </p:nvSpPr>
        <p:spPr>
          <a:xfrm>
            <a:off x="838200" y="1079821"/>
            <a:ext cx="10515600" cy="8840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Exercise</a:t>
            </a:r>
            <a:endParaRPr b="1" sz="360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6" name="Google Shape;826;p24"/>
          <p:cNvPicPr preferRelativeResize="0"/>
          <p:nvPr/>
        </p:nvPicPr>
        <p:blipFill rotWithShape="1">
          <a:blip r:embed="rId3">
            <a:alphaModFix/>
          </a:blip>
          <a:srcRect b="11851" l="2749" r="18084" t="25777"/>
          <a:stretch/>
        </p:blipFill>
        <p:spPr>
          <a:xfrm>
            <a:off x="934720" y="2118502"/>
            <a:ext cx="9652000" cy="4277360"/>
          </a:xfrm>
          <a:custGeom>
            <a:rect b="b" l="l" r="r" t="t"/>
            <a:pathLst>
              <a:path extrusionOk="0" fill="none" h="4277360" w="9652000">
                <a:moveTo>
                  <a:pt x="0" y="0"/>
                </a:moveTo>
                <a:cubicBezTo>
                  <a:pt x="106907" y="-30194"/>
                  <a:pt x="184487" y="25863"/>
                  <a:pt x="278205" y="0"/>
                </a:cubicBezTo>
                <a:cubicBezTo>
                  <a:pt x="371923" y="-25863"/>
                  <a:pt x="696832" y="23559"/>
                  <a:pt x="845969" y="0"/>
                </a:cubicBezTo>
                <a:cubicBezTo>
                  <a:pt x="995106" y="-23559"/>
                  <a:pt x="1269246" y="39461"/>
                  <a:pt x="1413734" y="0"/>
                </a:cubicBezTo>
                <a:cubicBezTo>
                  <a:pt x="1558222" y="-39461"/>
                  <a:pt x="1580516" y="2724"/>
                  <a:pt x="1691939" y="0"/>
                </a:cubicBezTo>
                <a:cubicBezTo>
                  <a:pt x="1803362" y="-2724"/>
                  <a:pt x="2084089" y="20644"/>
                  <a:pt x="2259704" y="0"/>
                </a:cubicBezTo>
                <a:cubicBezTo>
                  <a:pt x="2435320" y="-20644"/>
                  <a:pt x="2540457" y="7870"/>
                  <a:pt x="2730948" y="0"/>
                </a:cubicBezTo>
                <a:cubicBezTo>
                  <a:pt x="2921439" y="-7870"/>
                  <a:pt x="2973624" y="35120"/>
                  <a:pt x="3202193" y="0"/>
                </a:cubicBezTo>
                <a:cubicBezTo>
                  <a:pt x="3430762" y="-35120"/>
                  <a:pt x="3408251" y="25127"/>
                  <a:pt x="3576918" y="0"/>
                </a:cubicBezTo>
                <a:cubicBezTo>
                  <a:pt x="3745585" y="-25127"/>
                  <a:pt x="3828001" y="33370"/>
                  <a:pt x="4048162" y="0"/>
                </a:cubicBezTo>
                <a:cubicBezTo>
                  <a:pt x="4268323" y="-33370"/>
                  <a:pt x="4246504" y="28421"/>
                  <a:pt x="4422887" y="0"/>
                </a:cubicBezTo>
                <a:cubicBezTo>
                  <a:pt x="4599271" y="-28421"/>
                  <a:pt x="4789947" y="55357"/>
                  <a:pt x="4894132" y="0"/>
                </a:cubicBezTo>
                <a:cubicBezTo>
                  <a:pt x="4998318" y="-55357"/>
                  <a:pt x="5048776" y="9665"/>
                  <a:pt x="5172336" y="0"/>
                </a:cubicBezTo>
                <a:cubicBezTo>
                  <a:pt x="5295896" y="-9665"/>
                  <a:pt x="5366926" y="23045"/>
                  <a:pt x="5450541" y="0"/>
                </a:cubicBezTo>
                <a:cubicBezTo>
                  <a:pt x="5534156" y="-23045"/>
                  <a:pt x="5980876" y="8328"/>
                  <a:pt x="6114826" y="0"/>
                </a:cubicBezTo>
                <a:cubicBezTo>
                  <a:pt x="6248776" y="-8328"/>
                  <a:pt x="6556082" y="72230"/>
                  <a:pt x="6779111" y="0"/>
                </a:cubicBezTo>
                <a:cubicBezTo>
                  <a:pt x="7002141" y="-72230"/>
                  <a:pt x="7065709" y="4178"/>
                  <a:pt x="7250355" y="0"/>
                </a:cubicBezTo>
                <a:cubicBezTo>
                  <a:pt x="7435001" y="-4178"/>
                  <a:pt x="7788449" y="50428"/>
                  <a:pt x="8011160" y="0"/>
                </a:cubicBezTo>
                <a:cubicBezTo>
                  <a:pt x="8233871" y="-50428"/>
                  <a:pt x="8383877" y="16985"/>
                  <a:pt x="8482405" y="0"/>
                </a:cubicBezTo>
                <a:cubicBezTo>
                  <a:pt x="8580934" y="-16985"/>
                  <a:pt x="9002804" y="18530"/>
                  <a:pt x="9146689" y="0"/>
                </a:cubicBezTo>
                <a:cubicBezTo>
                  <a:pt x="9290574" y="-18530"/>
                  <a:pt x="9408597" y="22624"/>
                  <a:pt x="9652000" y="0"/>
                </a:cubicBezTo>
                <a:cubicBezTo>
                  <a:pt x="9692040" y="126558"/>
                  <a:pt x="9632080" y="282581"/>
                  <a:pt x="9652000" y="406349"/>
                </a:cubicBezTo>
                <a:cubicBezTo>
                  <a:pt x="9671920" y="530117"/>
                  <a:pt x="9614500" y="669317"/>
                  <a:pt x="9652000" y="855472"/>
                </a:cubicBezTo>
                <a:cubicBezTo>
                  <a:pt x="9689500" y="1041627"/>
                  <a:pt x="9586739" y="1157317"/>
                  <a:pt x="9652000" y="1432916"/>
                </a:cubicBezTo>
                <a:cubicBezTo>
                  <a:pt x="9717261" y="1708515"/>
                  <a:pt x="9638687" y="1809085"/>
                  <a:pt x="9652000" y="1967586"/>
                </a:cubicBezTo>
                <a:cubicBezTo>
                  <a:pt x="9665313" y="2126087"/>
                  <a:pt x="9639205" y="2386717"/>
                  <a:pt x="9652000" y="2545029"/>
                </a:cubicBezTo>
                <a:cubicBezTo>
                  <a:pt x="9664795" y="2703341"/>
                  <a:pt x="9626952" y="2993478"/>
                  <a:pt x="9652000" y="3122473"/>
                </a:cubicBezTo>
                <a:cubicBezTo>
                  <a:pt x="9677048" y="3251468"/>
                  <a:pt x="9622503" y="3479680"/>
                  <a:pt x="9652000" y="3571596"/>
                </a:cubicBezTo>
                <a:cubicBezTo>
                  <a:pt x="9681497" y="3663512"/>
                  <a:pt x="9650870" y="3936195"/>
                  <a:pt x="9652000" y="4277360"/>
                </a:cubicBezTo>
                <a:cubicBezTo>
                  <a:pt x="9391836" y="4312298"/>
                  <a:pt x="9238344" y="4259790"/>
                  <a:pt x="9084235" y="4277360"/>
                </a:cubicBezTo>
                <a:cubicBezTo>
                  <a:pt x="8930126" y="4294930"/>
                  <a:pt x="8719521" y="4238106"/>
                  <a:pt x="8516471" y="4277360"/>
                </a:cubicBezTo>
                <a:cubicBezTo>
                  <a:pt x="8313421" y="4316614"/>
                  <a:pt x="8278534" y="4250075"/>
                  <a:pt x="8045226" y="4277360"/>
                </a:cubicBezTo>
                <a:cubicBezTo>
                  <a:pt x="7811919" y="4304645"/>
                  <a:pt x="7903509" y="4245085"/>
                  <a:pt x="7767021" y="4277360"/>
                </a:cubicBezTo>
                <a:cubicBezTo>
                  <a:pt x="7630533" y="4309635"/>
                  <a:pt x="7573165" y="4271639"/>
                  <a:pt x="7392296" y="4277360"/>
                </a:cubicBezTo>
                <a:cubicBezTo>
                  <a:pt x="7211428" y="4283081"/>
                  <a:pt x="7230838" y="4255181"/>
                  <a:pt x="7114092" y="4277360"/>
                </a:cubicBezTo>
                <a:cubicBezTo>
                  <a:pt x="6997346" y="4299539"/>
                  <a:pt x="6806752" y="4268167"/>
                  <a:pt x="6546327" y="4277360"/>
                </a:cubicBezTo>
                <a:cubicBezTo>
                  <a:pt x="6285902" y="4286553"/>
                  <a:pt x="6207687" y="4228072"/>
                  <a:pt x="5882042" y="4277360"/>
                </a:cubicBezTo>
                <a:cubicBezTo>
                  <a:pt x="5556397" y="4326648"/>
                  <a:pt x="5585602" y="4270984"/>
                  <a:pt x="5507318" y="4277360"/>
                </a:cubicBezTo>
                <a:cubicBezTo>
                  <a:pt x="5429034" y="4283736"/>
                  <a:pt x="4958394" y="4248315"/>
                  <a:pt x="4746513" y="4277360"/>
                </a:cubicBezTo>
                <a:cubicBezTo>
                  <a:pt x="4534632" y="4306405"/>
                  <a:pt x="4311603" y="4211941"/>
                  <a:pt x="4178748" y="4277360"/>
                </a:cubicBezTo>
                <a:cubicBezTo>
                  <a:pt x="4045893" y="4342779"/>
                  <a:pt x="3828133" y="4225571"/>
                  <a:pt x="3707504" y="4277360"/>
                </a:cubicBezTo>
                <a:cubicBezTo>
                  <a:pt x="3586875" y="4329149"/>
                  <a:pt x="3295798" y="4234595"/>
                  <a:pt x="3043219" y="4277360"/>
                </a:cubicBezTo>
                <a:cubicBezTo>
                  <a:pt x="2790640" y="4320125"/>
                  <a:pt x="2526088" y="4237267"/>
                  <a:pt x="2282414" y="4277360"/>
                </a:cubicBezTo>
                <a:cubicBezTo>
                  <a:pt x="2038741" y="4317453"/>
                  <a:pt x="1784282" y="4206246"/>
                  <a:pt x="1521609" y="4277360"/>
                </a:cubicBezTo>
                <a:cubicBezTo>
                  <a:pt x="1258937" y="4348474"/>
                  <a:pt x="1333243" y="4237858"/>
                  <a:pt x="1146885" y="4277360"/>
                </a:cubicBezTo>
                <a:cubicBezTo>
                  <a:pt x="960527" y="4316862"/>
                  <a:pt x="467466" y="4224831"/>
                  <a:pt x="0" y="4277360"/>
                </a:cubicBezTo>
                <a:cubicBezTo>
                  <a:pt x="-48400" y="4015872"/>
                  <a:pt x="2381" y="3921080"/>
                  <a:pt x="0" y="3657143"/>
                </a:cubicBezTo>
                <a:cubicBezTo>
                  <a:pt x="-2381" y="3393206"/>
                  <a:pt x="10229" y="3291105"/>
                  <a:pt x="0" y="3079699"/>
                </a:cubicBezTo>
                <a:cubicBezTo>
                  <a:pt x="-10229" y="2868293"/>
                  <a:pt x="44796" y="2797357"/>
                  <a:pt x="0" y="2630576"/>
                </a:cubicBezTo>
                <a:cubicBezTo>
                  <a:pt x="-44796" y="2463795"/>
                  <a:pt x="34550" y="2210631"/>
                  <a:pt x="0" y="2053133"/>
                </a:cubicBezTo>
                <a:cubicBezTo>
                  <a:pt x="-34550" y="1895635"/>
                  <a:pt x="19776" y="1698003"/>
                  <a:pt x="0" y="1561236"/>
                </a:cubicBezTo>
                <a:cubicBezTo>
                  <a:pt x="-19776" y="1424469"/>
                  <a:pt x="60173" y="1226963"/>
                  <a:pt x="0" y="983793"/>
                </a:cubicBezTo>
                <a:cubicBezTo>
                  <a:pt x="-60173" y="740623"/>
                  <a:pt x="44673" y="749422"/>
                  <a:pt x="0" y="534670"/>
                </a:cubicBezTo>
                <a:cubicBezTo>
                  <a:pt x="-44673" y="319918"/>
                  <a:pt x="16710" y="128599"/>
                  <a:pt x="0" y="0"/>
                </a:cubicBezTo>
                <a:close/>
              </a:path>
              <a:path extrusionOk="0" h="4277360" w="9652000">
                <a:moveTo>
                  <a:pt x="0" y="0"/>
                </a:moveTo>
                <a:cubicBezTo>
                  <a:pt x="141459" y="-40748"/>
                  <a:pt x="341323" y="26655"/>
                  <a:pt x="664285" y="0"/>
                </a:cubicBezTo>
                <a:cubicBezTo>
                  <a:pt x="987248" y="-26655"/>
                  <a:pt x="975283" y="33315"/>
                  <a:pt x="1135529" y="0"/>
                </a:cubicBezTo>
                <a:cubicBezTo>
                  <a:pt x="1295775" y="-33315"/>
                  <a:pt x="1525150" y="46640"/>
                  <a:pt x="1896334" y="0"/>
                </a:cubicBezTo>
                <a:cubicBezTo>
                  <a:pt x="2267519" y="-46640"/>
                  <a:pt x="2074801" y="28190"/>
                  <a:pt x="2174539" y="0"/>
                </a:cubicBezTo>
                <a:cubicBezTo>
                  <a:pt x="2274278" y="-28190"/>
                  <a:pt x="2411281" y="25262"/>
                  <a:pt x="2549264" y="0"/>
                </a:cubicBezTo>
                <a:cubicBezTo>
                  <a:pt x="2687247" y="-25262"/>
                  <a:pt x="2896374" y="38731"/>
                  <a:pt x="3213548" y="0"/>
                </a:cubicBezTo>
                <a:cubicBezTo>
                  <a:pt x="3530722" y="-38731"/>
                  <a:pt x="3699747" y="83698"/>
                  <a:pt x="3974353" y="0"/>
                </a:cubicBezTo>
                <a:cubicBezTo>
                  <a:pt x="4248959" y="-83698"/>
                  <a:pt x="4150233" y="1902"/>
                  <a:pt x="4252558" y="0"/>
                </a:cubicBezTo>
                <a:cubicBezTo>
                  <a:pt x="4354883" y="-1902"/>
                  <a:pt x="4653502" y="79026"/>
                  <a:pt x="4916842" y="0"/>
                </a:cubicBezTo>
                <a:cubicBezTo>
                  <a:pt x="5180182" y="-79026"/>
                  <a:pt x="5249097" y="3158"/>
                  <a:pt x="5388087" y="0"/>
                </a:cubicBezTo>
                <a:cubicBezTo>
                  <a:pt x="5527077" y="-3158"/>
                  <a:pt x="5604352" y="23781"/>
                  <a:pt x="5762812" y="0"/>
                </a:cubicBezTo>
                <a:cubicBezTo>
                  <a:pt x="5921273" y="-23781"/>
                  <a:pt x="6057599" y="20253"/>
                  <a:pt x="6137536" y="0"/>
                </a:cubicBezTo>
                <a:cubicBezTo>
                  <a:pt x="6217473" y="-20253"/>
                  <a:pt x="6425611" y="13657"/>
                  <a:pt x="6705301" y="0"/>
                </a:cubicBezTo>
                <a:cubicBezTo>
                  <a:pt x="6984991" y="-13657"/>
                  <a:pt x="7021772" y="41562"/>
                  <a:pt x="7176546" y="0"/>
                </a:cubicBezTo>
                <a:cubicBezTo>
                  <a:pt x="7331321" y="-41562"/>
                  <a:pt x="7380068" y="7502"/>
                  <a:pt x="7551271" y="0"/>
                </a:cubicBezTo>
                <a:cubicBezTo>
                  <a:pt x="7722474" y="-7502"/>
                  <a:pt x="7935502" y="69270"/>
                  <a:pt x="8215555" y="0"/>
                </a:cubicBezTo>
                <a:cubicBezTo>
                  <a:pt x="8495608" y="-69270"/>
                  <a:pt x="8695747" y="49166"/>
                  <a:pt x="8976360" y="0"/>
                </a:cubicBezTo>
                <a:cubicBezTo>
                  <a:pt x="9256974" y="-49166"/>
                  <a:pt x="9456462" y="47211"/>
                  <a:pt x="9652000" y="0"/>
                </a:cubicBezTo>
                <a:cubicBezTo>
                  <a:pt x="9692530" y="181927"/>
                  <a:pt x="9630763" y="403691"/>
                  <a:pt x="9652000" y="620217"/>
                </a:cubicBezTo>
                <a:cubicBezTo>
                  <a:pt x="9673237" y="836743"/>
                  <a:pt x="9636680" y="925523"/>
                  <a:pt x="9652000" y="1069340"/>
                </a:cubicBezTo>
                <a:cubicBezTo>
                  <a:pt x="9667320" y="1213157"/>
                  <a:pt x="9586404" y="1488419"/>
                  <a:pt x="9652000" y="1646784"/>
                </a:cubicBezTo>
                <a:cubicBezTo>
                  <a:pt x="9717596" y="1805149"/>
                  <a:pt x="9587428" y="2034990"/>
                  <a:pt x="9652000" y="2224227"/>
                </a:cubicBezTo>
                <a:cubicBezTo>
                  <a:pt x="9716572" y="2413464"/>
                  <a:pt x="9623020" y="2605153"/>
                  <a:pt x="9652000" y="2801671"/>
                </a:cubicBezTo>
                <a:cubicBezTo>
                  <a:pt x="9680980" y="2998189"/>
                  <a:pt x="9597225" y="3168909"/>
                  <a:pt x="9652000" y="3293567"/>
                </a:cubicBezTo>
                <a:cubicBezTo>
                  <a:pt x="9706775" y="3418225"/>
                  <a:pt x="9558912" y="3794482"/>
                  <a:pt x="9652000" y="4277360"/>
                </a:cubicBezTo>
                <a:cubicBezTo>
                  <a:pt x="9565299" y="4314420"/>
                  <a:pt x="9361193" y="4274291"/>
                  <a:pt x="9277275" y="4277360"/>
                </a:cubicBezTo>
                <a:cubicBezTo>
                  <a:pt x="9193358" y="4280429"/>
                  <a:pt x="9073659" y="4246974"/>
                  <a:pt x="8902551" y="4277360"/>
                </a:cubicBezTo>
                <a:cubicBezTo>
                  <a:pt x="8731443" y="4307746"/>
                  <a:pt x="8535114" y="4247563"/>
                  <a:pt x="8431306" y="4277360"/>
                </a:cubicBezTo>
                <a:cubicBezTo>
                  <a:pt x="8327499" y="4307157"/>
                  <a:pt x="8051990" y="4260089"/>
                  <a:pt x="7767021" y="4277360"/>
                </a:cubicBezTo>
                <a:cubicBezTo>
                  <a:pt x="7482052" y="4294631"/>
                  <a:pt x="7375978" y="4275608"/>
                  <a:pt x="7102736" y="4277360"/>
                </a:cubicBezTo>
                <a:cubicBezTo>
                  <a:pt x="6829495" y="4279112"/>
                  <a:pt x="6830113" y="4237352"/>
                  <a:pt x="6728012" y="4277360"/>
                </a:cubicBezTo>
                <a:cubicBezTo>
                  <a:pt x="6625911" y="4317368"/>
                  <a:pt x="6400805" y="4226019"/>
                  <a:pt x="6256767" y="4277360"/>
                </a:cubicBezTo>
                <a:cubicBezTo>
                  <a:pt x="6112729" y="4328701"/>
                  <a:pt x="6068264" y="4268181"/>
                  <a:pt x="5882042" y="4277360"/>
                </a:cubicBezTo>
                <a:cubicBezTo>
                  <a:pt x="5695820" y="4286539"/>
                  <a:pt x="5517091" y="4223705"/>
                  <a:pt x="5314278" y="4277360"/>
                </a:cubicBezTo>
                <a:cubicBezTo>
                  <a:pt x="5111465" y="4331015"/>
                  <a:pt x="5088610" y="4267599"/>
                  <a:pt x="4939553" y="4277360"/>
                </a:cubicBezTo>
                <a:cubicBezTo>
                  <a:pt x="4790496" y="4287121"/>
                  <a:pt x="4430577" y="4208661"/>
                  <a:pt x="4178748" y="4277360"/>
                </a:cubicBezTo>
                <a:cubicBezTo>
                  <a:pt x="3926919" y="4346059"/>
                  <a:pt x="4009571" y="4274820"/>
                  <a:pt x="3900544" y="4277360"/>
                </a:cubicBezTo>
                <a:cubicBezTo>
                  <a:pt x="3791517" y="4279900"/>
                  <a:pt x="3565721" y="4270900"/>
                  <a:pt x="3332779" y="4277360"/>
                </a:cubicBezTo>
                <a:cubicBezTo>
                  <a:pt x="3099837" y="4283820"/>
                  <a:pt x="2971825" y="4209739"/>
                  <a:pt x="2765014" y="4277360"/>
                </a:cubicBezTo>
                <a:cubicBezTo>
                  <a:pt x="2558204" y="4344981"/>
                  <a:pt x="2361547" y="4230349"/>
                  <a:pt x="2004209" y="4277360"/>
                </a:cubicBezTo>
                <a:cubicBezTo>
                  <a:pt x="1646871" y="4324371"/>
                  <a:pt x="1625665" y="4275074"/>
                  <a:pt x="1339925" y="4277360"/>
                </a:cubicBezTo>
                <a:cubicBezTo>
                  <a:pt x="1054185" y="4279646"/>
                  <a:pt x="949888" y="4266672"/>
                  <a:pt x="772160" y="4277360"/>
                </a:cubicBezTo>
                <a:cubicBezTo>
                  <a:pt x="594433" y="4288048"/>
                  <a:pt x="258255" y="4206513"/>
                  <a:pt x="0" y="4277360"/>
                </a:cubicBezTo>
                <a:cubicBezTo>
                  <a:pt x="-3084" y="4118456"/>
                  <a:pt x="29667" y="3998841"/>
                  <a:pt x="0" y="3871011"/>
                </a:cubicBezTo>
                <a:cubicBezTo>
                  <a:pt x="-29667" y="3743181"/>
                  <a:pt x="31698" y="3428464"/>
                  <a:pt x="0" y="3293567"/>
                </a:cubicBezTo>
                <a:cubicBezTo>
                  <a:pt x="-31698" y="3158670"/>
                  <a:pt x="58853" y="2916649"/>
                  <a:pt x="0" y="2673350"/>
                </a:cubicBezTo>
                <a:cubicBezTo>
                  <a:pt x="-58853" y="2430051"/>
                  <a:pt x="12753" y="2397538"/>
                  <a:pt x="0" y="2224227"/>
                </a:cubicBezTo>
                <a:cubicBezTo>
                  <a:pt x="-12753" y="2050916"/>
                  <a:pt x="33565" y="1908731"/>
                  <a:pt x="0" y="1689557"/>
                </a:cubicBezTo>
                <a:cubicBezTo>
                  <a:pt x="-33565" y="1470383"/>
                  <a:pt x="40731" y="1327740"/>
                  <a:pt x="0" y="1069340"/>
                </a:cubicBezTo>
                <a:cubicBezTo>
                  <a:pt x="-40731" y="810940"/>
                  <a:pt x="30404" y="832411"/>
                  <a:pt x="0" y="620217"/>
                </a:cubicBezTo>
                <a:cubicBezTo>
                  <a:pt x="-30404" y="408023"/>
                  <a:pt x="48377" y="295709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7" name="Google Shape;827;p24"/>
          <p:cNvSpPr/>
          <p:nvPr/>
        </p:nvSpPr>
        <p:spPr>
          <a:xfrm>
            <a:off x="3629025" y="3857625"/>
            <a:ext cx="3781425" cy="107632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CLICK HERE FOR WORKBOOK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/>
          <p:nvPr/>
        </p:nvSpPr>
        <p:spPr>
          <a:xfrm>
            <a:off x="966952" y="368099"/>
            <a:ext cx="5129048" cy="98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Next Steps</a:t>
            </a:r>
            <a:endParaRPr/>
          </a:p>
        </p:txBody>
      </p:sp>
      <p:pic>
        <p:nvPicPr>
          <p:cNvPr id="835" name="Google Shape;835;p25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5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25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5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5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25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25"/>
          <p:cNvSpPr txBox="1"/>
          <p:nvPr/>
        </p:nvSpPr>
        <p:spPr>
          <a:xfrm>
            <a:off x="966952" y="1425907"/>
            <a:ext cx="9805823" cy="128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ORCPA to fill out first draft of Business Requirements worksheet</a:t>
            </a:r>
            <a:endParaRPr b="1"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/>
          </a:p>
        </p:txBody>
      </p:sp>
      <p:pic>
        <p:nvPicPr>
          <p:cNvPr id="260" name="Google Shape;260;p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"/>
          <p:cNvSpPr txBox="1"/>
          <p:nvPr/>
        </p:nvSpPr>
        <p:spPr>
          <a:xfrm>
            <a:off x="3269580" y="1965372"/>
            <a:ext cx="8680682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/>
          <p:nvPr/>
        </p:nvSpPr>
        <p:spPr>
          <a:xfrm>
            <a:off x="708273" y="1217194"/>
            <a:ext cx="61967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Translating your objectives into data</a:t>
            </a:r>
            <a:endParaRPr/>
          </a:p>
        </p:txBody>
      </p:sp>
      <p:cxnSp>
        <p:nvCxnSpPr>
          <p:cNvPr id="272" name="Google Shape;272;p4"/>
          <p:cNvCxnSpPr/>
          <p:nvPr/>
        </p:nvCxnSpPr>
        <p:spPr>
          <a:xfrm flipH="1" rot="10800000">
            <a:off x="0" y="1838466"/>
            <a:ext cx="10124141" cy="230824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73" name="Google Shape;273;p4"/>
          <p:cNvGrpSpPr/>
          <p:nvPr/>
        </p:nvGrpSpPr>
        <p:grpSpPr>
          <a:xfrm>
            <a:off x="2125145" y="3049124"/>
            <a:ext cx="1615386" cy="720161"/>
            <a:chOff x="7064781" y="1349909"/>
            <a:chExt cx="2057954" cy="967954"/>
          </a:xfrm>
        </p:grpSpPr>
        <p:sp>
          <p:nvSpPr>
            <p:cNvPr id="274" name="Google Shape;274;p4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1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6" name="Google Shape;276;p4"/>
          <p:cNvGrpSpPr/>
          <p:nvPr/>
        </p:nvGrpSpPr>
        <p:grpSpPr>
          <a:xfrm>
            <a:off x="6552562" y="2113484"/>
            <a:ext cx="1615386" cy="720161"/>
            <a:chOff x="7064781" y="1349909"/>
            <a:chExt cx="2057954" cy="967954"/>
          </a:xfrm>
        </p:grpSpPr>
        <p:sp>
          <p:nvSpPr>
            <p:cNvPr id="277" name="Google Shape;277;p4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1"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9" name="Google Shape;279;p4"/>
          <p:cNvGrpSpPr/>
          <p:nvPr/>
        </p:nvGrpSpPr>
        <p:grpSpPr>
          <a:xfrm>
            <a:off x="4336547" y="2544117"/>
            <a:ext cx="1615386" cy="720161"/>
            <a:chOff x="7064781" y="1349909"/>
            <a:chExt cx="2057954" cy="967954"/>
          </a:xfrm>
        </p:grpSpPr>
        <p:sp>
          <p:nvSpPr>
            <p:cNvPr id="280" name="Google Shape;280;p4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1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2" name="Google Shape;282;p4"/>
          <p:cNvGrpSpPr/>
          <p:nvPr/>
        </p:nvGrpSpPr>
        <p:grpSpPr>
          <a:xfrm>
            <a:off x="4336547" y="3383862"/>
            <a:ext cx="2113877" cy="1335444"/>
            <a:chOff x="2027557" y="10411471"/>
            <a:chExt cx="3668796" cy="2445317"/>
          </a:xfrm>
        </p:grpSpPr>
        <p:sp>
          <p:nvSpPr>
            <p:cNvPr id="283" name="Google Shape;283;p4"/>
            <p:cNvSpPr txBox="1"/>
            <p:nvPr/>
          </p:nvSpPr>
          <p:spPr>
            <a:xfrm>
              <a:off x="2027557" y="10411471"/>
              <a:ext cx="3641723" cy="732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rPr>
                <a:t>Objectives</a:t>
              </a:r>
              <a:endParaRPr b="1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054628" y="10985629"/>
              <a:ext cx="3641725" cy="187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Identify and define what data will drive your campaigns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5" name="Google Shape;285;p4"/>
          <p:cNvGrpSpPr/>
          <p:nvPr/>
        </p:nvGrpSpPr>
        <p:grpSpPr>
          <a:xfrm>
            <a:off x="6600382" y="2993087"/>
            <a:ext cx="2098279" cy="1321855"/>
            <a:chOff x="2027555" y="10411471"/>
            <a:chExt cx="3641725" cy="2420441"/>
          </a:xfrm>
        </p:grpSpPr>
        <p:sp>
          <p:nvSpPr>
            <p:cNvPr id="286" name="Google Shape;286;p4"/>
            <p:cNvSpPr txBox="1"/>
            <p:nvPr/>
          </p:nvSpPr>
          <p:spPr>
            <a:xfrm>
              <a:off x="2027557" y="10411471"/>
              <a:ext cx="3641723" cy="7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b="1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027555" y="10960748"/>
              <a:ext cx="3641725" cy="187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Map data sources,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location and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extraction</a:t>
              </a:r>
              <a:endParaRPr/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2201945" y="3909829"/>
            <a:ext cx="2098280" cy="1684042"/>
            <a:chOff x="2027553" y="10396533"/>
            <a:chExt cx="3641726" cy="3681934"/>
          </a:xfrm>
        </p:grpSpPr>
        <p:sp>
          <p:nvSpPr>
            <p:cNvPr id="289" name="Google Shape;289;p4"/>
            <p:cNvSpPr txBox="1"/>
            <p:nvPr/>
          </p:nvSpPr>
          <p:spPr>
            <a:xfrm>
              <a:off x="2027555" y="10396533"/>
              <a:ext cx="3641724" cy="874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Flow</a:t>
              </a:r>
              <a:endParaRPr b="1" sz="20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027553" y="11049240"/>
              <a:ext cx="3641726" cy="302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Understand how data moves from system to system</a:t>
              </a:r>
              <a:endPara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1" name="Google Shape;291;p4"/>
          <p:cNvGrpSpPr/>
          <p:nvPr/>
        </p:nvGrpSpPr>
        <p:grpSpPr>
          <a:xfrm>
            <a:off x="8768507" y="1670238"/>
            <a:ext cx="1615386" cy="720161"/>
            <a:chOff x="7064781" y="1349909"/>
            <a:chExt cx="2057954" cy="967954"/>
          </a:xfrm>
        </p:grpSpPr>
        <p:sp>
          <p:nvSpPr>
            <p:cNvPr id="292" name="Google Shape;292;p4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b="1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4" name="Google Shape;294;p4"/>
          <p:cNvGrpSpPr/>
          <p:nvPr/>
        </p:nvGrpSpPr>
        <p:grpSpPr>
          <a:xfrm>
            <a:off x="8842731" y="2513918"/>
            <a:ext cx="2620106" cy="1324424"/>
            <a:chOff x="2023300" y="10301370"/>
            <a:chExt cx="4547395" cy="2425141"/>
          </a:xfrm>
        </p:grpSpPr>
        <p:sp>
          <p:nvSpPr>
            <p:cNvPr id="295" name="Google Shape;295;p4"/>
            <p:cNvSpPr txBox="1"/>
            <p:nvPr/>
          </p:nvSpPr>
          <p:spPr>
            <a:xfrm>
              <a:off x="2023300" y="10301370"/>
              <a:ext cx="4547395" cy="732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Sync</a:t>
              </a:r>
              <a:endParaRPr b="1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2028456" y="10855350"/>
              <a:ext cx="4238809" cy="1871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Connect data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Between the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two systems</a:t>
              </a:r>
              <a:endParaRPr/>
            </a:p>
          </p:txBody>
        </p:sp>
      </p:grpSp>
      <p:sp>
        <p:nvSpPr>
          <p:cNvPr id="297" name="Google Shape;297;p4"/>
          <p:cNvSpPr/>
          <p:nvPr/>
        </p:nvSpPr>
        <p:spPr>
          <a:xfrm>
            <a:off x="2297855" y="5666518"/>
            <a:ext cx="3826788" cy="832659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6661619" y="5640806"/>
            <a:ext cx="3831331" cy="832659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"/>
          <p:cNvSpPr txBox="1"/>
          <p:nvPr/>
        </p:nvSpPr>
        <p:spPr>
          <a:xfrm>
            <a:off x="2987465" y="5913662"/>
            <a:ext cx="2447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the what</a:t>
            </a: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marketing</a:t>
            </a:r>
            <a:endParaRPr/>
          </a:p>
        </p:txBody>
      </p:sp>
      <p:sp>
        <p:nvSpPr>
          <p:cNvPr id="300" name="Google Shape;300;p4"/>
          <p:cNvSpPr txBox="1"/>
          <p:nvPr/>
        </p:nvSpPr>
        <p:spPr>
          <a:xfrm>
            <a:off x="7705216" y="5898181"/>
            <a:ext cx="2447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the how</a:t>
            </a:r>
            <a:r>
              <a:rPr lang="en-US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: tech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"/>
          <p:cNvSpPr txBox="1"/>
          <p:nvPr/>
        </p:nvSpPr>
        <p:spPr>
          <a:xfrm>
            <a:off x="813047" y="1258019"/>
            <a:ext cx="10816978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Plus Connector.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How it works.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5792068" y="4731659"/>
            <a:ext cx="90978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Email Preference Center</a:t>
            </a:r>
            <a:endParaRPr/>
          </a:p>
        </p:txBody>
      </p:sp>
      <p:pic>
        <p:nvPicPr>
          <p:cNvPr id="307" name="Google Shape;3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896" y="5586263"/>
            <a:ext cx="516482" cy="507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5"/>
          <p:cNvGrpSpPr/>
          <p:nvPr/>
        </p:nvGrpSpPr>
        <p:grpSpPr>
          <a:xfrm>
            <a:off x="4393977" y="1651848"/>
            <a:ext cx="1026130" cy="1432049"/>
            <a:chOff x="3824086" y="2396851"/>
            <a:chExt cx="1026130" cy="1432049"/>
          </a:xfrm>
        </p:grpSpPr>
        <p:pic>
          <p:nvPicPr>
            <p:cNvPr id="309" name="Google Shape;30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97123" y="2596054"/>
              <a:ext cx="596407" cy="586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5"/>
            <p:cNvSpPr txBox="1"/>
            <p:nvPr/>
          </p:nvSpPr>
          <p:spPr>
            <a:xfrm>
              <a:off x="3882261" y="3428790"/>
              <a:ext cx="9097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Email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Distribution</a:t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24086" y="2396851"/>
              <a:ext cx="1026130" cy="984826"/>
            </a:xfrm>
            <a:prstGeom prst="donut">
              <a:avLst>
                <a:gd fmla="val 0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5"/>
          <p:cNvGrpSpPr/>
          <p:nvPr/>
        </p:nvGrpSpPr>
        <p:grpSpPr>
          <a:xfrm>
            <a:off x="7022843" y="1651848"/>
            <a:ext cx="1278129" cy="1443950"/>
            <a:chOff x="6336467" y="2412588"/>
            <a:chExt cx="1278129" cy="1443950"/>
          </a:xfrm>
        </p:grpSpPr>
        <p:sp>
          <p:nvSpPr>
            <p:cNvPr id="313" name="Google Shape;313;p5"/>
            <p:cNvSpPr txBox="1"/>
            <p:nvPr/>
          </p:nvSpPr>
          <p:spPr>
            <a:xfrm>
              <a:off x="6336467" y="3456428"/>
              <a:ext cx="12781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User Interaction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with Email</a:t>
              </a:r>
              <a:endParaRPr/>
            </a:p>
          </p:txBody>
        </p:sp>
        <p:pic>
          <p:nvPicPr>
            <p:cNvPr id="314" name="Google Shape;31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7393" y="2596054"/>
              <a:ext cx="512804" cy="512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5"/>
            <p:cNvSpPr/>
            <p:nvPr/>
          </p:nvSpPr>
          <p:spPr>
            <a:xfrm>
              <a:off x="6462467" y="2412588"/>
              <a:ext cx="1026130" cy="984826"/>
            </a:xfrm>
            <a:prstGeom prst="donut">
              <a:avLst>
                <a:gd fmla="val 0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5"/>
          <p:cNvGrpSpPr/>
          <p:nvPr/>
        </p:nvGrpSpPr>
        <p:grpSpPr>
          <a:xfrm>
            <a:off x="3182706" y="3695772"/>
            <a:ext cx="1999844" cy="984826"/>
            <a:chOff x="2600826" y="4076001"/>
            <a:chExt cx="1999844" cy="984826"/>
          </a:xfrm>
        </p:grpSpPr>
        <p:pic>
          <p:nvPicPr>
            <p:cNvPr id="317" name="Google Shape;31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81347" y="4291983"/>
              <a:ext cx="516482" cy="5078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8" name="Google Shape;318;p5"/>
            <p:cNvGrpSpPr/>
            <p:nvPr/>
          </p:nvGrpSpPr>
          <p:grpSpPr>
            <a:xfrm>
              <a:off x="2600826" y="4076001"/>
              <a:ext cx="1999844" cy="984826"/>
              <a:chOff x="2600597" y="4031349"/>
              <a:chExt cx="1999844" cy="984826"/>
            </a:xfrm>
          </p:grpSpPr>
          <p:sp>
            <p:nvSpPr>
              <p:cNvPr id="319" name="Google Shape;319;p5"/>
              <p:cNvSpPr txBox="1"/>
              <p:nvPr/>
            </p:nvSpPr>
            <p:spPr>
              <a:xfrm>
                <a:off x="3690660" y="4386864"/>
                <a:ext cx="90978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Adestra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2600597" y="4031349"/>
                <a:ext cx="1026130" cy="984826"/>
              </a:xfrm>
              <a:prstGeom prst="donut">
                <a:avLst>
                  <a:gd fmla="val 0" name="adj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5"/>
          <p:cNvGrpSpPr/>
          <p:nvPr/>
        </p:nvGrpSpPr>
        <p:grpSpPr>
          <a:xfrm>
            <a:off x="6873705" y="3648659"/>
            <a:ext cx="2327398" cy="984826"/>
            <a:chOff x="6561515" y="4343957"/>
            <a:chExt cx="2327398" cy="984826"/>
          </a:xfrm>
        </p:grpSpPr>
        <p:pic>
          <p:nvPicPr>
            <p:cNvPr id="322" name="Google Shape;322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14782" y="4561702"/>
              <a:ext cx="522131" cy="513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5"/>
            <p:cNvSpPr txBox="1"/>
            <p:nvPr/>
          </p:nvSpPr>
          <p:spPr>
            <a:xfrm>
              <a:off x="6561515" y="4714989"/>
              <a:ext cx="11760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AMS</a:t>
              </a:r>
              <a:endPara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862783" y="4343957"/>
              <a:ext cx="1026130" cy="984826"/>
            </a:xfrm>
            <a:prstGeom prst="donut">
              <a:avLst>
                <a:gd fmla="val 0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5"/>
          <p:cNvSpPr/>
          <p:nvPr/>
        </p:nvSpPr>
        <p:spPr>
          <a:xfrm>
            <a:off x="5724072" y="5345950"/>
            <a:ext cx="1026130" cy="984826"/>
          </a:xfrm>
          <a:prstGeom prst="donut">
            <a:avLst>
              <a:gd fmla="val 0" name="adj"/>
            </a:avLst>
          </a:prstGeom>
          <a:solidFill>
            <a:schemeClr val="accen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153732">
            <a:off x="4102553" y="5050664"/>
            <a:ext cx="885081" cy="88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568823">
            <a:off x="7478310" y="5020294"/>
            <a:ext cx="885081" cy="88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511921">
            <a:off x="3184325" y="2436548"/>
            <a:ext cx="885081" cy="88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243049">
            <a:off x="5805859" y="1295058"/>
            <a:ext cx="885081" cy="88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9466220">
            <a:off x="5365153" y="3370662"/>
            <a:ext cx="463653" cy="10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"/>
          <p:cNvSpPr txBox="1"/>
          <p:nvPr/>
        </p:nvSpPr>
        <p:spPr>
          <a:xfrm>
            <a:off x="373558" y="867798"/>
            <a:ext cx="10816978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Plus Connector.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Centralizes two worlds of data to give you access to the full picture.</a:t>
            </a:r>
            <a:endParaRPr b="1"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5928839" y="5467381"/>
            <a:ext cx="5373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1434937" y="2351592"/>
            <a:ext cx="42897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(AMS)</a:t>
            </a:r>
            <a:endParaRPr b="1" sz="14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 collected through membership application</a:t>
            </a:r>
            <a:endParaRPr/>
          </a:p>
        </p:txBody>
      </p:sp>
      <p:grpSp>
        <p:nvGrpSpPr>
          <p:cNvPr id="339" name="Google Shape;339;p6"/>
          <p:cNvGrpSpPr/>
          <p:nvPr/>
        </p:nvGrpSpPr>
        <p:grpSpPr>
          <a:xfrm>
            <a:off x="4345618" y="3286361"/>
            <a:ext cx="2740540" cy="3276833"/>
            <a:chOff x="2346" y="383"/>
            <a:chExt cx="2969" cy="3550"/>
          </a:xfrm>
        </p:grpSpPr>
        <p:sp>
          <p:nvSpPr>
            <p:cNvPr id="340" name="Google Shape;340;p6"/>
            <p:cNvSpPr/>
            <p:nvPr/>
          </p:nvSpPr>
          <p:spPr>
            <a:xfrm>
              <a:off x="3852" y="383"/>
              <a:ext cx="769" cy="960"/>
            </a:xfrm>
            <a:custGeom>
              <a:rect b="b" l="l" r="r" t="t"/>
              <a:pathLst>
                <a:path extrusionOk="0" h="406" w="325">
                  <a:moveTo>
                    <a:pt x="252" y="0"/>
                  </a:moveTo>
                  <a:cubicBezTo>
                    <a:pt x="208" y="29"/>
                    <a:pt x="89" y="96"/>
                    <a:pt x="53" y="139"/>
                  </a:cubicBezTo>
                  <a:cubicBezTo>
                    <a:pt x="70" y="100"/>
                    <a:pt x="138" y="45"/>
                    <a:pt x="161" y="16"/>
                  </a:cubicBezTo>
                  <a:cubicBezTo>
                    <a:pt x="131" y="32"/>
                    <a:pt x="89" y="58"/>
                    <a:pt x="50" y="8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3" y="187"/>
                    <a:pt x="15" y="186"/>
                    <a:pt x="22" y="180"/>
                  </a:cubicBezTo>
                  <a:cubicBezTo>
                    <a:pt x="28" y="176"/>
                    <a:pt x="37" y="170"/>
                    <a:pt x="49" y="170"/>
                  </a:cubicBezTo>
                  <a:cubicBezTo>
                    <a:pt x="59" y="170"/>
                    <a:pt x="70" y="172"/>
                    <a:pt x="79" y="179"/>
                  </a:cubicBezTo>
                  <a:cubicBezTo>
                    <a:pt x="88" y="186"/>
                    <a:pt x="94" y="199"/>
                    <a:pt x="94" y="214"/>
                  </a:cubicBezTo>
                  <a:cubicBezTo>
                    <a:pt x="94" y="229"/>
                    <a:pt x="88" y="242"/>
                    <a:pt x="79" y="249"/>
                  </a:cubicBezTo>
                  <a:cubicBezTo>
                    <a:pt x="70" y="256"/>
                    <a:pt x="59" y="258"/>
                    <a:pt x="49" y="258"/>
                  </a:cubicBezTo>
                  <a:cubicBezTo>
                    <a:pt x="37" y="258"/>
                    <a:pt x="28" y="253"/>
                    <a:pt x="22" y="249"/>
                  </a:cubicBezTo>
                  <a:cubicBezTo>
                    <a:pt x="15" y="244"/>
                    <a:pt x="15" y="243"/>
                    <a:pt x="13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173" y="317"/>
                    <a:pt x="173" y="317"/>
                    <a:pt x="173" y="317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173" y="352"/>
                    <a:pt x="168" y="357"/>
                    <a:pt x="164" y="362"/>
                  </a:cubicBezTo>
                  <a:cubicBezTo>
                    <a:pt x="160" y="368"/>
                    <a:pt x="158" y="372"/>
                    <a:pt x="158" y="379"/>
                  </a:cubicBezTo>
                  <a:cubicBezTo>
                    <a:pt x="158" y="386"/>
                    <a:pt x="159" y="393"/>
                    <a:pt x="163" y="398"/>
                  </a:cubicBezTo>
                  <a:cubicBezTo>
                    <a:pt x="167" y="403"/>
                    <a:pt x="173" y="406"/>
                    <a:pt x="184" y="406"/>
                  </a:cubicBezTo>
                  <a:cubicBezTo>
                    <a:pt x="196" y="406"/>
                    <a:pt x="202" y="402"/>
                    <a:pt x="206" y="398"/>
                  </a:cubicBezTo>
                  <a:cubicBezTo>
                    <a:pt x="210" y="393"/>
                    <a:pt x="211" y="386"/>
                    <a:pt x="211" y="379"/>
                  </a:cubicBezTo>
                  <a:cubicBezTo>
                    <a:pt x="211" y="372"/>
                    <a:pt x="208" y="368"/>
                    <a:pt x="204" y="362"/>
                  </a:cubicBezTo>
                  <a:cubicBezTo>
                    <a:pt x="200" y="357"/>
                    <a:pt x="194" y="352"/>
                    <a:pt x="193" y="343"/>
                  </a:cubicBezTo>
                  <a:cubicBezTo>
                    <a:pt x="193" y="342"/>
                    <a:pt x="193" y="342"/>
                    <a:pt x="193" y="342"/>
                  </a:cubicBezTo>
                  <a:cubicBezTo>
                    <a:pt x="193" y="317"/>
                    <a:pt x="193" y="317"/>
                    <a:pt x="193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3" y="301"/>
                    <a:pt x="277" y="281"/>
                    <a:pt x="283" y="255"/>
                  </a:cubicBezTo>
                  <a:cubicBezTo>
                    <a:pt x="325" y="80"/>
                    <a:pt x="242" y="168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274" y="458"/>
              <a:ext cx="760" cy="885"/>
            </a:xfrm>
            <a:custGeom>
              <a:rect b="b" l="l" r="r" t="t"/>
              <a:pathLst>
                <a:path extrusionOk="0" h="374" w="321">
                  <a:moveTo>
                    <a:pt x="224" y="99"/>
                  </a:moveTo>
                  <a:cubicBezTo>
                    <a:pt x="224" y="94"/>
                    <a:pt x="224" y="94"/>
                    <a:pt x="224" y="94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91" y="29"/>
                    <a:pt x="291" y="29"/>
                    <a:pt x="291" y="29"/>
                  </a:cubicBezTo>
                  <a:cubicBezTo>
                    <a:pt x="299" y="21"/>
                    <a:pt x="306" y="13"/>
                    <a:pt x="315" y="6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165" y="46"/>
                    <a:pt x="0" y="46"/>
                    <a:pt x="23" y="214"/>
                  </a:cubicBezTo>
                  <a:cubicBezTo>
                    <a:pt x="27" y="244"/>
                    <a:pt x="29" y="267"/>
                    <a:pt x="30" y="285"/>
                  </a:cubicBezTo>
                  <a:cubicBezTo>
                    <a:pt x="137" y="285"/>
                    <a:pt x="137" y="285"/>
                    <a:pt x="137" y="28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37" y="320"/>
                    <a:pt x="132" y="325"/>
                    <a:pt x="128" y="330"/>
                  </a:cubicBezTo>
                  <a:cubicBezTo>
                    <a:pt x="124" y="336"/>
                    <a:pt x="122" y="340"/>
                    <a:pt x="122" y="347"/>
                  </a:cubicBezTo>
                  <a:cubicBezTo>
                    <a:pt x="122" y="354"/>
                    <a:pt x="123" y="361"/>
                    <a:pt x="127" y="366"/>
                  </a:cubicBezTo>
                  <a:cubicBezTo>
                    <a:pt x="131" y="371"/>
                    <a:pt x="137" y="374"/>
                    <a:pt x="148" y="374"/>
                  </a:cubicBezTo>
                  <a:cubicBezTo>
                    <a:pt x="160" y="374"/>
                    <a:pt x="166" y="370"/>
                    <a:pt x="170" y="366"/>
                  </a:cubicBezTo>
                  <a:cubicBezTo>
                    <a:pt x="174" y="361"/>
                    <a:pt x="175" y="354"/>
                    <a:pt x="175" y="347"/>
                  </a:cubicBezTo>
                  <a:cubicBezTo>
                    <a:pt x="175" y="340"/>
                    <a:pt x="172" y="336"/>
                    <a:pt x="168" y="330"/>
                  </a:cubicBezTo>
                  <a:cubicBezTo>
                    <a:pt x="164" y="325"/>
                    <a:pt x="158" y="320"/>
                    <a:pt x="157" y="311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285"/>
                    <a:pt x="157" y="285"/>
                    <a:pt x="157" y="285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66" y="193"/>
                    <a:pt x="272" y="199"/>
                    <a:pt x="277" y="202"/>
                  </a:cubicBezTo>
                  <a:cubicBezTo>
                    <a:pt x="282" y="206"/>
                    <a:pt x="287" y="209"/>
                    <a:pt x="293" y="209"/>
                  </a:cubicBezTo>
                  <a:cubicBezTo>
                    <a:pt x="300" y="209"/>
                    <a:pt x="307" y="207"/>
                    <a:pt x="312" y="203"/>
                  </a:cubicBezTo>
                  <a:cubicBezTo>
                    <a:pt x="317" y="199"/>
                    <a:pt x="321" y="193"/>
                    <a:pt x="320" y="182"/>
                  </a:cubicBezTo>
                  <a:cubicBezTo>
                    <a:pt x="320" y="171"/>
                    <a:pt x="317" y="165"/>
                    <a:pt x="312" y="161"/>
                  </a:cubicBezTo>
                  <a:cubicBezTo>
                    <a:pt x="307" y="157"/>
                    <a:pt x="301" y="155"/>
                    <a:pt x="293" y="155"/>
                  </a:cubicBezTo>
                  <a:cubicBezTo>
                    <a:pt x="286" y="155"/>
                    <a:pt x="282" y="158"/>
                    <a:pt x="277" y="162"/>
                  </a:cubicBezTo>
                  <a:cubicBezTo>
                    <a:pt x="271" y="166"/>
                    <a:pt x="266" y="172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9"/>
                    <a:pt x="223" y="110"/>
                    <a:pt x="222" y="110"/>
                  </a:cubicBezTo>
                  <a:cubicBezTo>
                    <a:pt x="223" y="109"/>
                    <a:pt x="224" y="109"/>
                    <a:pt x="224" y="108"/>
                  </a:cubicBezTo>
                  <a:lnTo>
                    <a:pt x="224" y="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243" y="1180"/>
              <a:ext cx="793" cy="845"/>
            </a:xfrm>
            <a:custGeom>
              <a:rect b="b" l="l" r="r" t="t"/>
              <a:pathLst>
                <a:path extrusionOk="0" h="357" w="335">
                  <a:moveTo>
                    <a:pt x="188" y="4"/>
                  </a:moveTo>
                  <a:cubicBezTo>
                    <a:pt x="188" y="6"/>
                    <a:pt x="189" y="7"/>
                    <a:pt x="195" y="14"/>
                  </a:cubicBezTo>
                  <a:cubicBezTo>
                    <a:pt x="200" y="20"/>
                    <a:pt x="206" y="30"/>
                    <a:pt x="206" y="41"/>
                  </a:cubicBezTo>
                  <a:cubicBezTo>
                    <a:pt x="206" y="52"/>
                    <a:pt x="204" y="63"/>
                    <a:pt x="196" y="72"/>
                  </a:cubicBezTo>
                  <a:cubicBezTo>
                    <a:pt x="189" y="80"/>
                    <a:pt x="176" y="86"/>
                    <a:pt x="162" y="87"/>
                  </a:cubicBezTo>
                  <a:cubicBezTo>
                    <a:pt x="147" y="87"/>
                    <a:pt x="133" y="80"/>
                    <a:pt x="126" y="72"/>
                  </a:cubicBezTo>
                  <a:cubicBezTo>
                    <a:pt x="119" y="63"/>
                    <a:pt x="117" y="52"/>
                    <a:pt x="117" y="41"/>
                  </a:cubicBezTo>
                  <a:cubicBezTo>
                    <a:pt x="117" y="30"/>
                    <a:pt x="122" y="21"/>
                    <a:pt x="127" y="15"/>
                  </a:cubicBezTo>
                  <a:cubicBezTo>
                    <a:pt x="132" y="8"/>
                    <a:pt x="132" y="7"/>
                    <a:pt x="132" y="6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78"/>
                    <a:pt x="0" y="36"/>
                    <a:pt x="31" y="144"/>
                  </a:cubicBezTo>
                  <a:cubicBezTo>
                    <a:pt x="46" y="197"/>
                    <a:pt x="46" y="221"/>
                    <a:pt x="73" y="218"/>
                  </a:cubicBezTo>
                  <a:cubicBezTo>
                    <a:pt x="85" y="217"/>
                    <a:pt x="87" y="237"/>
                    <a:pt x="95" y="265"/>
                  </a:cubicBezTo>
                  <a:cubicBezTo>
                    <a:pt x="206" y="265"/>
                    <a:pt x="206" y="265"/>
                    <a:pt x="206" y="265"/>
                  </a:cubicBezTo>
                  <a:cubicBezTo>
                    <a:pt x="206" y="294"/>
                    <a:pt x="206" y="294"/>
                    <a:pt x="206" y="294"/>
                  </a:cubicBezTo>
                  <a:cubicBezTo>
                    <a:pt x="206" y="302"/>
                    <a:pt x="200" y="308"/>
                    <a:pt x="197" y="313"/>
                  </a:cubicBezTo>
                  <a:cubicBezTo>
                    <a:pt x="193" y="318"/>
                    <a:pt x="190" y="323"/>
                    <a:pt x="190" y="329"/>
                  </a:cubicBezTo>
                  <a:cubicBezTo>
                    <a:pt x="190" y="336"/>
                    <a:pt x="192" y="344"/>
                    <a:pt x="196" y="348"/>
                  </a:cubicBezTo>
                  <a:cubicBezTo>
                    <a:pt x="200" y="353"/>
                    <a:pt x="206" y="357"/>
                    <a:pt x="217" y="356"/>
                  </a:cubicBezTo>
                  <a:cubicBezTo>
                    <a:pt x="228" y="356"/>
                    <a:pt x="234" y="353"/>
                    <a:pt x="238" y="348"/>
                  </a:cubicBezTo>
                  <a:cubicBezTo>
                    <a:pt x="242" y="344"/>
                    <a:pt x="244" y="337"/>
                    <a:pt x="244" y="329"/>
                  </a:cubicBezTo>
                  <a:cubicBezTo>
                    <a:pt x="244" y="323"/>
                    <a:pt x="241" y="318"/>
                    <a:pt x="237" y="313"/>
                  </a:cubicBezTo>
                  <a:cubicBezTo>
                    <a:pt x="233" y="308"/>
                    <a:pt x="227" y="302"/>
                    <a:pt x="226" y="293"/>
                  </a:cubicBezTo>
                  <a:cubicBezTo>
                    <a:pt x="226" y="293"/>
                    <a:pt x="226" y="293"/>
                    <a:pt x="226" y="293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335" y="265"/>
                    <a:pt x="335" y="265"/>
                    <a:pt x="335" y="265"/>
                  </a:cubicBezTo>
                  <a:cubicBezTo>
                    <a:pt x="335" y="229"/>
                    <a:pt x="335" y="194"/>
                    <a:pt x="335" y="159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6" y="159"/>
                    <a:pt x="314" y="160"/>
                    <a:pt x="307" y="166"/>
                  </a:cubicBezTo>
                  <a:cubicBezTo>
                    <a:pt x="301" y="171"/>
                    <a:pt x="292" y="177"/>
                    <a:pt x="280" y="177"/>
                  </a:cubicBezTo>
                  <a:cubicBezTo>
                    <a:pt x="270" y="177"/>
                    <a:pt x="259" y="175"/>
                    <a:pt x="250" y="167"/>
                  </a:cubicBezTo>
                  <a:cubicBezTo>
                    <a:pt x="241" y="160"/>
                    <a:pt x="235" y="147"/>
                    <a:pt x="235" y="132"/>
                  </a:cubicBezTo>
                  <a:cubicBezTo>
                    <a:pt x="235" y="118"/>
                    <a:pt x="241" y="104"/>
                    <a:pt x="250" y="97"/>
                  </a:cubicBezTo>
                  <a:cubicBezTo>
                    <a:pt x="259" y="90"/>
                    <a:pt x="270" y="88"/>
                    <a:pt x="280" y="88"/>
                  </a:cubicBezTo>
                  <a:cubicBezTo>
                    <a:pt x="291" y="88"/>
                    <a:pt x="301" y="93"/>
                    <a:pt x="307" y="98"/>
                  </a:cubicBezTo>
                  <a:cubicBezTo>
                    <a:pt x="314" y="103"/>
                    <a:pt x="314" y="103"/>
                    <a:pt x="315" y="103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35" y="69"/>
                    <a:pt x="335" y="34"/>
                    <a:pt x="335" y="0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840" y="1180"/>
              <a:ext cx="743" cy="627"/>
            </a:xfrm>
            <a:custGeom>
              <a:rect b="b" l="l" r="r" t="t"/>
              <a:pathLst>
                <a:path extrusionOk="0" h="265" w="314">
                  <a:moveTo>
                    <a:pt x="273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6" y="6"/>
                    <a:pt x="217" y="7"/>
                    <a:pt x="223" y="14"/>
                  </a:cubicBezTo>
                  <a:cubicBezTo>
                    <a:pt x="228" y="20"/>
                    <a:pt x="234" y="30"/>
                    <a:pt x="234" y="41"/>
                  </a:cubicBezTo>
                  <a:cubicBezTo>
                    <a:pt x="234" y="52"/>
                    <a:pt x="232" y="63"/>
                    <a:pt x="224" y="72"/>
                  </a:cubicBezTo>
                  <a:cubicBezTo>
                    <a:pt x="217" y="80"/>
                    <a:pt x="204" y="86"/>
                    <a:pt x="190" y="87"/>
                  </a:cubicBezTo>
                  <a:cubicBezTo>
                    <a:pt x="175" y="87"/>
                    <a:pt x="161" y="80"/>
                    <a:pt x="154" y="72"/>
                  </a:cubicBezTo>
                  <a:cubicBezTo>
                    <a:pt x="147" y="63"/>
                    <a:pt x="145" y="52"/>
                    <a:pt x="145" y="41"/>
                  </a:cubicBezTo>
                  <a:cubicBezTo>
                    <a:pt x="145" y="30"/>
                    <a:pt x="150" y="21"/>
                    <a:pt x="155" y="15"/>
                  </a:cubicBezTo>
                  <a:cubicBezTo>
                    <a:pt x="160" y="8"/>
                    <a:pt x="160" y="7"/>
                    <a:pt x="160" y="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5" y="121"/>
                    <a:pt x="49" y="116"/>
                    <a:pt x="44" y="112"/>
                  </a:cubicBezTo>
                  <a:cubicBezTo>
                    <a:pt x="39" y="108"/>
                    <a:pt x="34" y="105"/>
                    <a:pt x="28" y="105"/>
                  </a:cubicBezTo>
                  <a:cubicBezTo>
                    <a:pt x="21" y="105"/>
                    <a:pt x="13" y="107"/>
                    <a:pt x="9" y="111"/>
                  </a:cubicBezTo>
                  <a:cubicBezTo>
                    <a:pt x="4" y="115"/>
                    <a:pt x="0" y="121"/>
                    <a:pt x="1" y="132"/>
                  </a:cubicBezTo>
                  <a:cubicBezTo>
                    <a:pt x="1" y="144"/>
                    <a:pt x="4" y="150"/>
                    <a:pt x="9" y="154"/>
                  </a:cubicBezTo>
                  <a:cubicBezTo>
                    <a:pt x="14" y="157"/>
                    <a:pt x="20" y="159"/>
                    <a:pt x="28" y="159"/>
                  </a:cubicBezTo>
                  <a:cubicBezTo>
                    <a:pt x="34" y="159"/>
                    <a:pt x="39" y="156"/>
                    <a:pt x="44" y="152"/>
                  </a:cubicBezTo>
                  <a:cubicBezTo>
                    <a:pt x="49" y="148"/>
                    <a:pt x="55" y="142"/>
                    <a:pt x="64" y="141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27" y="233"/>
                    <a:pt x="234" y="212"/>
                    <a:pt x="249" y="218"/>
                  </a:cubicBezTo>
                  <a:cubicBezTo>
                    <a:pt x="275" y="228"/>
                    <a:pt x="282" y="187"/>
                    <a:pt x="292" y="133"/>
                  </a:cubicBezTo>
                  <a:cubicBezTo>
                    <a:pt x="314" y="17"/>
                    <a:pt x="268" y="76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482" y="1855"/>
              <a:ext cx="848" cy="624"/>
            </a:xfrm>
            <a:custGeom>
              <a:rect b="b" l="l" r="r" t="t"/>
              <a:pathLst>
                <a:path extrusionOk="0" h="264" w="358">
                  <a:moveTo>
                    <a:pt x="142" y="6"/>
                  </a:moveTo>
                  <a:cubicBezTo>
                    <a:pt x="143" y="8"/>
                    <a:pt x="144" y="10"/>
                    <a:pt x="149" y="17"/>
                  </a:cubicBezTo>
                  <a:cubicBezTo>
                    <a:pt x="154" y="23"/>
                    <a:pt x="160" y="32"/>
                    <a:pt x="160" y="44"/>
                  </a:cubicBezTo>
                  <a:cubicBezTo>
                    <a:pt x="160" y="54"/>
                    <a:pt x="158" y="65"/>
                    <a:pt x="151" y="74"/>
                  </a:cubicBezTo>
                  <a:cubicBezTo>
                    <a:pt x="144" y="83"/>
                    <a:pt x="131" y="89"/>
                    <a:pt x="116" y="89"/>
                  </a:cubicBezTo>
                  <a:cubicBezTo>
                    <a:pt x="101" y="89"/>
                    <a:pt x="88" y="83"/>
                    <a:pt x="81" y="74"/>
                  </a:cubicBezTo>
                  <a:cubicBezTo>
                    <a:pt x="73" y="65"/>
                    <a:pt x="72" y="54"/>
                    <a:pt x="72" y="44"/>
                  </a:cubicBezTo>
                  <a:cubicBezTo>
                    <a:pt x="72" y="32"/>
                    <a:pt x="77" y="23"/>
                    <a:pt x="81" y="17"/>
                  </a:cubicBezTo>
                  <a:cubicBezTo>
                    <a:pt x="86" y="10"/>
                    <a:pt x="87" y="10"/>
                    <a:pt x="87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4"/>
                    <a:pt x="13" y="30"/>
                    <a:pt x="24" y="46"/>
                  </a:cubicBezTo>
                  <a:cubicBezTo>
                    <a:pt x="65" y="104"/>
                    <a:pt x="14" y="126"/>
                    <a:pt x="61" y="175"/>
                  </a:cubicBezTo>
                  <a:cubicBezTo>
                    <a:pt x="100" y="217"/>
                    <a:pt x="117" y="253"/>
                    <a:pt x="138" y="264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8" y="249"/>
                    <a:pt x="137" y="247"/>
                    <a:pt x="131" y="240"/>
                  </a:cubicBezTo>
                  <a:cubicBezTo>
                    <a:pt x="126" y="235"/>
                    <a:pt x="120" y="225"/>
                    <a:pt x="120" y="213"/>
                  </a:cubicBezTo>
                  <a:cubicBezTo>
                    <a:pt x="120" y="203"/>
                    <a:pt x="123" y="192"/>
                    <a:pt x="130" y="183"/>
                  </a:cubicBezTo>
                  <a:cubicBezTo>
                    <a:pt x="137" y="174"/>
                    <a:pt x="150" y="168"/>
                    <a:pt x="165" y="168"/>
                  </a:cubicBezTo>
                  <a:cubicBezTo>
                    <a:pt x="179" y="168"/>
                    <a:pt x="193" y="174"/>
                    <a:pt x="200" y="183"/>
                  </a:cubicBezTo>
                  <a:cubicBezTo>
                    <a:pt x="207" y="192"/>
                    <a:pt x="209" y="203"/>
                    <a:pt x="209" y="213"/>
                  </a:cubicBezTo>
                  <a:cubicBezTo>
                    <a:pt x="209" y="225"/>
                    <a:pt x="204" y="234"/>
                    <a:pt x="199" y="240"/>
                  </a:cubicBezTo>
                  <a:cubicBezTo>
                    <a:pt x="197" y="243"/>
                    <a:pt x="196" y="244"/>
                    <a:pt x="195" y="246"/>
                  </a:cubicBezTo>
                  <a:cubicBezTo>
                    <a:pt x="196" y="245"/>
                    <a:pt x="198" y="244"/>
                    <a:pt x="199" y="243"/>
                  </a:cubicBezTo>
                  <a:cubicBezTo>
                    <a:pt x="272" y="190"/>
                    <a:pt x="256" y="218"/>
                    <a:pt x="309" y="164"/>
                  </a:cubicBezTo>
                  <a:cubicBezTo>
                    <a:pt x="342" y="130"/>
                    <a:pt x="307" y="97"/>
                    <a:pt x="336" y="46"/>
                  </a:cubicBezTo>
                  <a:cubicBezTo>
                    <a:pt x="345" y="30"/>
                    <a:pt x="352" y="14"/>
                    <a:pt x="358" y="0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142" y="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921" y="2255"/>
              <a:ext cx="682" cy="814"/>
            </a:xfrm>
            <a:custGeom>
              <a:rect b="b" l="l" r="r" t="t"/>
              <a:pathLst>
                <a:path extrusionOk="0" h="344" w="288">
                  <a:moveTo>
                    <a:pt x="91" y="88"/>
                  </a:moveTo>
                  <a:cubicBezTo>
                    <a:pt x="91" y="188"/>
                    <a:pt x="91" y="188"/>
                    <a:pt x="91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54" y="188"/>
                    <a:pt x="49" y="183"/>
                    <a:pt x="44" y="179"/>
                  </a:cubicBezTo>
                  <a:cubicBezTo>
                    <a:pt x="39" y="175"/>
                    <a:pt x="34" y="172"/>
                    <a:pt x="28" y="172"/>
                  </a:cubicBezTo>
                  <a:cubicBezTo>
                    <a:pt x="20" y="172"/>
                    <a:pt x="13" y="174"/>
                    <a:pt x="8" y="178"/>
                  </a:cubicBezTo>
                  <a:cubicBezTo>
                    <a:pt x="3" y="182"/>
                    <a:pt x="0" y="188"/>
                    <a:pt x="0" y="199"/>
                  </a:cubicBezTo>
                  <a:cubicBezTo>
                    <a:pt x="0" y="211"/>
                    <a:pt x="4" y="217"/>
                    <a:pt x="9" y="221"/>
                  </a:cubicBezTo>
                  <a:cubicBezTo>
                    <a:pt x="13" y="224"/>
                    <a:pt x="20" y="226"/>
                    <a:pt x="28" y="226"/>
                  </a:cubicBezTo>
                  <a:cubicBezTo>
                    <a:pt x="34" y="226"/>
                    <a:pt x="39" y="223"/>
                    <a:pt x="44" y="219"/>
                  </a:cubicBezTo>
                  <a:cubicBezTo>
                    <a:pt x="49" y="215"/>
                    <a:pt x="55" y="209"/>
                    <a:pt x="64" y="208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65" y="290"/>
                    <a:pt x="160" y="295"/>
                    <a:pt x="156" y="300"/>
                  </a:cubicBezTo>
                  <a:cubicBezTo>
                    <a:pt x="152" y="305"/>
                    <a:pt x="150" y="310"/>
                    <a:pt x="150" y="316"/>
                  </a:cubicBezTo>
                  <a:cubicBezTo>
                    <a:pt x="150" y="324"/>
                    <a:pt x="151" y="331"/>
                    <a:pt x="155" y="336"/>
                  </a:cubicBezTo>
                  <a:cubicBezTo>
                    <a:pt x="159" y="341"/>
                    <a:pt x="165" y="344"/>
                    <a:pt x="176" y="344"/>
                  </a:cubicBezTo>
                  <a:cubicBezTo>
                    <a:pt x="188" y="344"/>
                    <a:pt x="194" y="340"/>
                    <a:pt x="198" y="335"/>
                  </a:cubicBezTo>
                  <a:cubicBezTo>
                    <a:pt x="202" y="331"/>
                    <a:pt x="203" y="324"/>
                    <a:pt x="203" y="316"/>
                  </a:cubicBezTo>
                  <a:cubicBezTo>
                    <a:pt x="203" y="310"/>
                    <a:pt x="200" y="305"/>
                    <a:pt x="196" y="300"/>
                  </a:cubicBezTo>
                  <a:cubicBezTo>
                    <a:pt x="192" y="295"/>
                    <a:pt x="186" y="289"/>
                    <a:pt x="185" y="280"/>
                  </a:cubicBezTo>
                  <a:cubicBezTo>
                    <a:pt x="185" y="280"/>
                    <a:pt x="185" y="280"/>
                    <a:pt x="185" y="280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268" y="251"/>
                    <a:pt x="268" y="251"/>
                    <a:pt x="268" y="251"/>
                  </a:cubicBezTo>
                  <a:cubicBezTo>
                    <a:pt x="273" y="158"/>
                    <a:pt x="288" y="90"/>
                    <a:pt x="260" y="0"/>
                  </a:cubicBezTo>
                  <a:cubicBezTo>
                    <a:pt x="201" y="36"/>
                    <a:pt x="144" y="63"/>
                    <a:pt x="91" y="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186" y="2278"/>
              <a:ext cx="885" cy="791"/>
            </a:xfrm>
            <a:custGeom>
              <a:rect b="b" l="l" r="r" t="t"/>
              <a:pathLst>
                <a:path extrusionOk="0" h="334" w="374">
                  <a:moveTo>
                    <a:pt x="307" y="241"/>
                  </a:moveTo>
                  <a:cubicBezTo>
                    <a:pt x="374" y="241"/>
                    <a:pt x="374" y="241"/>
                    <a:pt x="374" y="241"/>
                  </a:cubicBezTo>
                  <a:cubicBezTo>
                    <a:pt x="373" y="240"/>
                    <a:pt x="372" y="239"/>
                    <a:pt x="371" y="238"/>
                  </a:cubicBezTo>
                  <a:cubicBezTo>
                    <a:pt x="317" y="186"/>
                    <a:pt x="148" y="77"/>
                    <a:pt x="33" y="0"/>
                  </a:cubicBezTo>
                  <a:cubicBezTo>
                    <a:pt x="27" y="103"/>
                    <a:pt x="14" y="167"/>
                    <a:pt x="0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87" y="280"/>
                    <a:pt x="82" y="285"/>
                    <a:pt x="78" y="290"/>
                  </a:cubicBezTo>
                  <a:cubicBezTo>
                    <a:pt x="74" y="295"/>
                    <a:pt x="72" y="300"/>
                    <a:pt x="72" y="306"/>
                  </a:cubicBezTo>
                  <a:cubicBezTo>
                    <a:pt x="72" y="314"/>
                    <a:pt x="73" y="321"/>
                    <a:pt x="77" y="326"/>
                  </a:cubicBezTo>
                  <a:cubicBezTo>
                    <a:pt x="81" y="331"/>
                    <a:pt x="87" y="334"/>
                    <a:pt x="98" y="334"/>
                  </a:cubicBezTo>
                  <a:cubicBezTo>
                    <a:pt x="110" y="334"/>
                    <a:pt x="116" y="330"/>
                    <a:pt x="120" y="325"/>
                  </a:cubicBezTo>
                  <a:cubicBezTo>
                    <a:pt x="124" y="321"/>
                    <a:pt x="125" y="314"/>
                    <a:pt x="125" y="306"/>
                  </a:cubicBezTo>
                  <a:cubicBezTo>
                    <a:pt x="125" y="300"/>
                    <a:pt x="122" y="295"/>
                    <a:pt x="118" y="290"/>
                  </a:cubicBezTo>
                  <a:cubicBezTo>
                    <a:pt x="114" y="285"/>
                    <a:pt x="108" y="279"/>
                    <a:pt x="107" y="270"/>
                  </a:cubicBezTo>
                  <a:cubicBezTo>
                    <a:pt x="107" y="270"/>
                    <a:pt x="107" y="270"/>
                    <a:pt x="107" y="270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7" y="280"/>
                    <a:pt x="282" y="285"/>
                    <a:pt x="278" y="290"/>
                  </a:cubicBezTo>
                  <a:cubicBezTo>
                    <a:pt x="274" y="295"/>
                    <a:pt x="272" y="300"/>
                    <a:pt x="272" y="306"/>
                  </a:cubicBezTo>
                  <a:cubicBezTo>
                    <a:pt x="272" y="314"/>
                    <a:pt x="273" y="321"/>
                    <a:pt x="277" y="326"/>
                  </a:cubicBezTo>
                  <a:cubicBezTo>
                    <a:pt x="281" y="331"/>
                    <a:pt x="287" y="334"/>
                    <a:pt x="298" y="334"/>
                  </a:cubicBezTo>
                  <a:cubicBezTo>
                    <a:pt x="310" y="334"/>
                    <a:pt x="316" y="330"/>
                    <a:pt x="320" y="325"/>
                  </a:cubicBezTo>
                  <a:cubicBezTo>
                    <a:pt x="324" y="321"/>
                    <a:pt x="325" y="314"/>
                    <a:pt x="325" y="306"/>
                  </a:cubicBezTo>
                  <a:cubicBezTo>
                    <a:pt x="325" y="300"/>
                    <a:pt x="322" y="295"/>
                    <a:pt x="318" y="290"/>
                  </a:cubicBezTo>
                  <a:cubicBezTo>
                    <a:pt x="314" y="285"/>
                    <a:pt x="308" y="279"/>
                    <a:pt x="307" y="270"/>
                  </a:cubicBezTo>
                  <a:cubicBezTo>
                    <a:pt x="307" y="270"/>
                    <a:pt x="307" y="270"/>
                    <a:pt x="307" y="270"/>
                  </a:cubicBezTo>
                  <a:lnTo>
                    <a:pt x="307" y="2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436" y="2484"/>
              <a:ext cx="653" cy="1096"/>
            </a:xfrm>
            <a:custGeom>
              <a:rect b="b" l="l" r="r" t="t"/>
              <a:pathLst>
                <a:path extrusionOk="0" h="463" w="276">
                  <a:moveTo>
                    <a:pt x="0" y="372"/>
                  </a:moveTo>
                  <a:cubicBezTo>
                    <a:pt x="122" y="372"/>
                    <a:pt x="122" y="372"/>
                    <a:pt x="122" y="372"/>
                  </a:cubicBezTo>
                  <a:cubicBezTo>
                    <a:pt x="122" y="400"/>
                    <a:pt x="122" y="400"/>
                    <a:pt x="122" y="400"/>
                  </a:cubicBezTo>
                  <a:cubicBezTo>
                    <a:pt x="122" y="409"/>
                    <a:pt x="117" y="414"/>
                    <a:pt x="113" y="419"/>
                  </a:cubicBezTo>
                  <a:cubicBezTo>
                    <a:pt x="109" y="424"/>
                    <a:pt x="107" y="429"/>
                    <a:pt x="107" y="435"/>
                  </a:cubicBezTo>
                  <a:cubicBezTo>
                    <a:pt x="107" y="443"/>
                    <a:pt x="108" y="450"/>
                    <a:pt x="112" y="455"/>
                  </a:cubicBezTo>
                  <a:cubicBezTo>
                    <a:pt x="116" y="460"/>
                    <a:pt x="122" y="463"/>
                    <a:pt x="133" y="463"/>
                  </a:cubicBezTo>
                  <a:cubicBezTo>
                    <a:pt x="145" y="463"/>
                    <a:pt x="151" y="459"/>
                    <a:pt x="155" y="454"/>
                  </a:cubicBezTo>
                  <a:cubicBezTo>
                    <a:pt x="159" y="450"/>
                    <a:pt x="160" y="443"/>
                    <a:pt x="160" y="435"/>
                  </a:cubicBezTo>
                  <a:cubicBezTo>
                    <a:pt x="160" y="429"/>
                    <a:pt x="157" y="424"/>
                    <a:pt x="153" y="419"/>
                  </a:cubicBezTo>
                  <a:cubicBezTo>
                    <a:pt x="149" y="414"/>
                    <a:pt x="143" y="408"/>
                    <a:pt x="142" y="399"/>
                  </a:cubicBezTo>
                  <a:cubicBezTo>
                    <a:pt x="142" y="399"/>
                    <a:pt x="142" y="399"/>
                    <a:pt x="142" y="399"/>
                  </a:cubicBezTo>
                  <a:cubicBezTo>
                    <a:pt x="142" y="372"/>
                    <a:pt x="142" y="372"/>
                    <a:pt x="142" y="372"/>
                  </a:cubicBezTo>
                  <a:cubicBezTo>
                    <a:pt x="276" y="372"/>
                    <a:pt x="276" y="372"/>
                    <a:pt x="276" y="372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68" y="311"/>
                    <a:pt x="268" y="311"/>
                    <a:pt x="268" y="311"/>
                  </a:cubicBezTo>
                  <a:cubicBezTo>
                    <a:pt x="266" y="311"/>
                    <a:pt x="265" y="313"/>
                    <a:pt x="258" y="318"/>
                  </a:cubicBezTo>
                  <a:cubicBezTo>
                    <a:pt x="252" y="323"/>
                    <a:pt x="242" y="329"/>
                    <a:pt x="231" y="329"/>
                  </a:cubicBezTo>
                  <a:cubicBezTo>
                    <a:pt x="220" y="329"/>
                    <a:pt x="210" y="327"/>
                    <a:pt x="200" y="320"/>
                  </a:cubicBezTo>
                  <a:cubicBezTo>
                    <a:pt x="192" y="313"/>
                    <a:pt x="186" y="300"/>
                    <a:pt x="186" y="285"/>
                  </a:cubicBezTo>
                  <a:cubicBezTo>
                    <a:pt x="185" y="270"/>
                    <a:pt x="192" y="257"/>
                    <a:pt x="200" y="250"/>
                  </a:cubicBezTo>
                  <a:cubicBezTo>
                    <a:pt x="210" y="242"/>
                    <a:pt x="221" y="240"/>
                    <a:pt x="231" y="240"/>
                  </a:cubicBezTo>
                  <a:cubicBezTo>
                    <a:pt x="242" y="240"/>
                    <a:pt x="251" y="246"/>
                    <a:pt x="257" y="250"/>
                  </a:cubicBezTo>
                  <a:cubicBezTo>
                    <a:pt x="264" y="255"/>
                    <a:pt x="265" y="256"/>
                    <a:pt x="266" y="256"/>
                  </a:cubicBezTo>
                  <a:cubicBezTo>
                    <a:pt x="276" y="256"/>
                    <a:pt x="276" y="256"/>
                    <a:pt x="276" y="256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8" y="129"/>
                    <a:pt x="267" y="130"/>
                    <a:pt x="260" y="136"/>
                  </a:cubicBezTo>
                  <a:cubicBezTo>
                    <a:pt x="254" y="140"/>
                    <a:pt x="244" y="147"/>
                    <a:pt x="233" y="147"/>
                  </a:cubicBezTo>
                  <a:cubicBezTo>
                    <a:pt x="222" y="147"/>
                    <a:pt x="212" y="144"/>
                    <a:pt x="202" y="137"/>
                  </a:cubicBezTo>
                  <a:cubicBezTo>
                    <a:pt x="194" y="130"/>
                    <a:pt x="188" y="117"/>
                    <a:pt x="188" y="102"/>
                  </a:cubicBezTo>
                  <a:cubicBezTo>
                    <a:pt x="187" y="88"/>
                    <a:pt x="194" y="74"/>
                    <a:pt x="202" y="67"/>
                  </a:cubicBezTo>
                  <a:cubicBezTo>
                    <a:pt x="212" y="60"/>
                    <a:pt x="223" y="58"/>
                    <a:pt x="233" y="58"/>
                  </a:cubicBezTo>
                  <a:cubicBezTo>
                    <a:pt x="244" y="58"/>
                    <a:pt x="253" y="63"/>
                    <a:pt x="259" y="67"/>
                  </a:cubicBezTo>
                  <a:cubicBezTo>
                    <a:pt x="266" y="72"/>
                    <a:pt x="267" y="73"/>
                    <a:pt x="268" y="73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187" y="41"/>
                    <a:pt x="111" y="75"/>
                    <a:pt x="62" y="123"/>
                  </a:cubicBezTo>
                  <a:cubicBezTo>
                    <a:pt x="11" y="175"/>
                    <a:pt x="25" y="250"/>
                    <a:pt x="0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916" y="2896"/>
              <a:ext cx="678" cy="684"/>
            </a:xfrm>
            <a:custGeom>
              <a:rect b="b" l="l" r="r" t="t"/>
              <a:pathLst>
                <a:path extrusionOk="0" h="289" w="286">
                  <a:moveTo>
                    <a:pt x="203" y="198"/>
                  </a:moveTo>
                  <a:cubicBezTo>
                    <a:pt x="286" y="198"/>
                    <a:pt x="286" y="198"/>
                    <a:pt x="286" y="198"/>
                  </a:cubicBezTo>
                  <a:cubicBezTo>
                    <a:pt x="270" y="118"/>
                    <a:pt x="268" y="55"/>
                    <a:pt x="269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9"/>
                    <a:pt x="206" y="11"/>
                    <a:pt x="212" y="18"/>
                  </a:cubicBezTo>
                  <a:cubicBezTo>
                    <a:pt x="217" y="24"/>
                    <a:pt x="223" y="33"/>
                    <a:pt x="223" y="45"/>
                  </a:cubicBezTo>
                  <a:cubicBezTo>
                    <a:pt x="223" y="55"/>
                    <a:pt x="221" y="66"/>
                    <a:pt x="213" y="75"/>
                  </a:cubicBezTo>
                  <a:cubicBezTo>
                    <a:pt x="206" y="84"/>
                    <a:pt x="193" y="90"/>
                    <a:pt x="179" y="90"/>
                  </a:cubicBezTo>
                  <a:cubicBezTo>
                    <a:pt x="164" y="90"/>
                    <a:pt x="150" y="84"/>
                    <a:pt x="143" y="75"/>
                  </a:cubicBezTo>
                  <a:cubicBezTo>
                    <a:pt x="136" y="66"/>
                    <a:pt x="134" y="55"/>
                    <a:pt x="134" y="45"/>
                  </a:cubicBezTo>
                  <a:cubicBezTo>
                    <a:pt x="134" y="34"/>
                    <a:pt x="139" y="25"/>
                    <a:pt x="144" y="19"/>
                  </a:cubicBezTo>
                  <a:cubicBezTo>
                    <a:pt x="149" y="12"/>
                    <a:pt x="149" y="11"/>
                    <a:pt x="149" y="1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4" y="100"/>
                    <a:pt x="49" y="94"/>
                    <a:pt x="44" y="91"/>
                  </a:cubicBezTo>
                  <a:cubicBezTo>
                    <a:pt x="39" y="87"/>
                    <a:pt x="34" y="84"/>
                    <a:pt x="28" y="84"/>
                  </a:cubicBezTo>
                  <a:cubicBezTo>
                    <a:pt x="20" y="84"/>
                    <a:pt x="13" y="86"/>
                    <a:pt x="8" y="90"/>
                  </a:cubicBezTo>
                  <a:cubicBezTo>
                    <a:pt x="3" y="94"/>
                    <a:pt x="0" y="100"/>
                    <a:pt x="0" y="111"/>
                  </a:cubicBezTo>
                  <a:cubicBezTo>
                    <a:pt x="0" y="122"/>
                    <a:pt x="4" y="129"/>
                    <a:pt x="9" y="132"/>
                  </a:cubicBezTo>
                  <a:cubicBezTo>
                    <a:pt x="13" y="136"/>
                    <a:pt x="20" y="138"/>
                    <a:pt x="28" y="138"/>
                  </a:cubicBezTo>
                  <a:cubicBezTo>
                    <a:pt x="34" y="138"/>
                    <a:pt x="39" y="135"/>
                    <a:pt x="44" y="131"/>
                  </a:cubicBezTo>
                  <a:cubicBezTo>
                    <a:pt x="49" y="127"/>
                    <a:pt x="55" y="121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3" y="235"/>
                    <a:pt x="178" y="240"/>
                    <a:pt x="174" y="245"/>
                  </a:cubicBezTo>
                  <a:cubicBezTo>
                    <a:pt x="170" y="250"/>
                    <a:pt x="168" y="255"/>
                    <a:pt x="168" y="261"/>
                  </a:cubicBezTo>
                  <a:cubicBezTo>
                    <a:pt x="168" y="269"/>
                    <a:pt x="169" y="276"/>
                    <a:pt x="173" y="281"/>
                  </a:cubicBezTo>
                  <a:cubicBezTo>
                    <a:pt x="177" y="286"/>
                    <a:pt x="183" y="289"/>
                    <a:pt x="194" y="289"/>
                  </a:cubicBezTo>
                  <a:cubicBezTo>
                    <a:pt x="206" y="289"/>
                    <a:pt x="212" y="285"/>
                    <a:pt x="216" y="280"/>
                  </a:cubicBezTo>
                  <a:cubicBezTo>
                    <a:pt x="220" y="276"/>
                    <a:pt x="221" y="269"/>
                    <a:pt x="221" y="261"/>
                  </a:cubicBezTo>
                  <a:cubicBezTo>
                    <a:pt x="221" y="255"/>
                    <a:pt x="218" y="250"/>
                    <a:pt x="214" y="245"/>
                  </a:cubicBezTo>
                  <a:cubicBezTo>
                    <a:pt x="210" y="240"/>
                    <a:pt x="204" y="234"/>
                    <a:pt x="203" y="225"/>
                  </a:cubicBezTo>
                  <a:cubicBezTo>
                    <a:pt x="203" y="225"/>
                    <a:pt x="203" y="225"/>
                    <a:pt x="203" y="225"/>
                  </a:cubicBezTo>
                  <a:lnTo>
                    <a:pt x="203" y="1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112" y="2896"/>
              <a:ext cx="542" cy="684"/>
            </a:xfrm>
            <a:custGeom>
              <a:rect b="b" l="l" r="r" t="t"/>
              <a:pathLst>
                <a:path extrusionOk="0" h="289" w="229">
                  <a:moveTo>
                    <a:pt x="156" y="8"/>
                  </a:moveTo>
                  <a:cubicBezTo>
                    <a:pt x="156" y="9"/>
                    <a:pt x="157" y="11"/>
                    <a:pt x="163" y="18"/>
                  </a:cubicBezTo>
                  <a:cubicBezTo>
                    <a:pt x="168" y="24"/>
                    <a:pt x="174" y="33"/>
                    <a:pt x="174" y="45"/>
                  </a:cubicBezTo>
                  <a:cubicBezTo>
                    <a:pt x="174" y="55"/>
                    <a:pt x="172" y="66"/>
                    <a:pt x="164" y="75"/>
                  </a:cubicBezTo>
                  <a:cubicBezTo>
                    <a:pt x="157" y="84"/>
                    <a:pt x="144" y="90"/>
                    <a:pt x="130" y="90"/>
                  </a:cubicBezTo>
                  <a:cubicBezTo>
                    <a:pt x="115" y="90"/>
                    <a:pt x="101" y="84"/>
                    <a:pt x="94" y="75"/>
                  </a:cubicBezTo>
                  <a:cubicBezTo>
                    <a:pt x="87" y="66"/>
                    <a:pt x="85" y="55"/>
                    <a:pt x="85" y="45"/>
                  </a:cubicBezTo>
                  <a:cubicBezTo>
                    <a:pt x="85" y="34"/>
                    <a:pt x="90" y="25"/>
                    <a:pt x="95" y="19"/>
                  </a:cubicBezTo>
                  <a:cubicBezTo>
                    <a:pt x="100" y="12"/>
                    <a:pt x="100" y="11"/>
                    <a:pt x="100" y="1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53"/>
                    <a:pt x="8" y="114"/>
                    <a:pt x="0" y="198"/>
                  </a:cubicBezTo>
                  <a:cubicBezTo>
                    <a:pt x="110" y="198"/>
                    <a:pt x="110" y="198"/>
                    <a:pt x="110" y="198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35"/>
                    <a:pt x="105" y="240"/>
                    <a:pt x="101" y="245"/>
                  </a:cubicBezTo>
                  <a:cubicBezTo>
                    <a:pt x="97" y="250"/>
                    <a:pt x="95" y="255"/>
                    <a:pt x="95" y="261"/>
                  </a:cubicBezTo>
                  <a:cubicBezTo>
                    <a:pt x="95" y="269"/>
                    <a:pt x="96" y="276"/>
                    <a:pt x="100" y="281"/>
                  </a:cubicBezTo>
                  <a:cubicBezTo>
                    <a:pt x="104" y="286"/>
                    <a:pt x="110" y="289"/>
                    <a:pt x="121" y="289"/>
                  </a:cubicBezTo>
                  <a:cubicBezTo>
                    <a:pt x="133" y="289"/>
                    <a:pt x="139" y="285"/>
                    <a:pt x="143" y="280"/>
                  </a:cubicBezTo>
                  <a:cubicBezTo>
                    <a:pt x="147" y="276"/>
                    <a:pt x="148" y="269"/>
                    <a:pt x="148" y="261"/>
                  </a:cubicBezTo>
                  <a:cubicBezTo>
                    <a:pt x="148" y="255"/>
                    <a:pt x="145" y="250"/>
                    <a:pt x="141" y="245"/>
                  </a:cubicBezTo>
                  <a:cubicBezTo>
                    <a:pt x="137" y="240"/>
                    <a:pt x="131" y="234"/>
                    <a:pt x="130" y="225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6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702" y="2896"/>
              <a:ext cx="554" cy="684"/>
            </a:xfrm>
            <a:custGeom>
              <a:rect b="b" l="l" r="r" t="t"/>
              <a:pathLst>
                <a:path extrusionOk="0" h="289" w="234">
                  <a:moveTo>
                    <a:pt x="121" y="198"/>
                  </a:moveTo>
                  <a:cubicBezTo>
                    <a:pt x="234" y="198"/>
                    <a:pt x="234" y="198"/>
                    <a:pt x="234" y="198"/>
                  </a:cubicBezTo>
                  <a:cubicBezTo>
                    <a:pt x="213" y="65"/>
                    <a:pt x="216" y="44"/>
                    <a:pt x="17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9"/>
                    <a:pt x="108" y="11"/>
                    <a:pt x="114" y="18"/>
                  </a:cubicBezTo>
                  <a:cubicBezTo>
                    <a:pt x="119" y="24"/>
                    <a:pt x="125" y="33"/>
                    <a:pt x="125" y="45"/>
                  </a:cubicBezTo>
                  <a:cubicBezTo>
                    <a:pt x="125" y="55"/>
                    <a:pt x="123" y="66"/>
                    <a:pt x="115" y="75"/>
                  </a:cubicBezTo>
                  <a:cubicBezTo>
                    <a:pt x="108" y="84"/>
                    <a:pt x="95" y="90"/>
                    <a:pt x="81" y="90"/>
                  </a:cubicBezTo>
                  <a:cubicBezTo>
                    <a:pt x="66" y="90"/>
                    <a:pt x="52" y="84"/>
                    <a:pt x="45" y="75"/>
                  </a:cubicBezTo>
                  <a:cubicBezTo>
                    <a:pt x="38" y="66"/>
                    <a:pt x="36" y="55"/>
                    <a:pt x="36" y="45"/>
                  </a:cubicBezTo>
                  <a:cubicBezTo>
                    <a:pt x="36" y="34"/>
                    <a:pt x="41" y="25"/>
                    <a:pt x="46" y="19"/>
                  </a:cubicBezTo>
                  <a:cubicBezTo>
                    <a:pt x="51" y="12"/>
                    <a:pt x="51" y="11"/>
                    <a:pt x="51" y="1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5"/>
                    <a:pt x="96" y="240"/>
                    <a:pt x="92" y="245"/>
                  </a:cubicBezTo>
                  <a:cubicBezTo>
                    <a:pt x="88" y="250"/>
                    <a:pt x="86" y="255"/>
                    <a:pt x="86" y="261"/>
                  </a:cubicBezTo>
                  <a:cubicBezTo>
                    <a:pt x="86" y="269"/>
                    <a:pt x="87" y="276"/>
                    <a:pt x="91" y="281"/>
                  </a:cubicBezTo>
                  <a:cubicBezTo>
                    <a:pt x="95" y="286"/>
                    <a:pt x="101" y="289"/>
                    <a:pt x="112" y="289"/>
                  </a:cubicBezTo>
                  <a:cubicBezTo>
                    <a:pt x="124" y="289"/>
                    <a:pt x="130" y="285"/>
                    <a:pt x="134" y="280"/>
                  </a:cubicBezTo>
                  <a:cubicBezTo>
                    <a:pt x="138" y="276"/>
                    <a:pt x="139" y="269"/>
                    <a:pt x="139" y="261"/>
                  </a:cubicBezTo>
                  <a:cubicBezTo>
                    <a:pt x="139" y="255"/>
                    <a:pt x="136" y="250"/>
                    <a:pt x="132" y="245"/>
                  </a:cubicBezTo>
                  <a:cubicBezTo>
                    <a:pt x="128" y="240"/>
                    <a:pt x="122" y="234"/>
                    <a:pt x="121" y="225"/>
                  </a:cubicBezTo>
                  <a:cubicBezTo>
                    <a:pt x="121" y="225"/>
                    <a:pt x="121" y="225"/>
                    <a:pt x="121" y="225"/>
                  </a:cubicBezTo>
                  <a:lnTo>
                    <a:pt x="121" y="1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346" y="3412"/>
              <a:ext cx="743" cy="521"/>
            </a:xfrm>
            <a:custGeom>
              <a:rect b="b" l="l" r="r" t="t"/>
              <a:pathLst>
                <a:path extrusionOk="0" h="220" w="314">
                  <a:moveTo>
                    <a:pt x="198" y="6"/>
                  </a:moveTo>
                  <a:cubicBezTo>
                    <a:pt x="198" y="7"/>
                    <a:pt x="199" y="9"/>
                    <a:pt x="205" y="16"/>
                  </a:cubicBezTo>
                  <a:cubicBezTo>
                    <a:pt x="210" y="22"/>
                    <a:pt x="216" y="31"/>
                    <a:pt x="216" y="43"/>
                  </a:cubicBezTo>
                  <a:cubicBezTo>
                    <a:pt x="216" y="53"/>
                    <a:pt x="214" y="64"/>
                    <a:pt x="206" y="73"/>
                  </a:cubicBezTo>
                  <a:cubicBezTo>
                    <a:pt x="199" y="82"/>
                    <a:pt x="186" y="88"/>
                    <a:pt x="172" y="88"/>
                  </a:cubicBezTo>
                  <a:cubicBezTo>
                    <a:pt x="157" y="88"/>
                    <a:pt x="143" y="82"/>
                    <a:pt x="136" y="73"/>
                  </a:cubicBezTo>
                  <a:cubicBezTo>
                    <a:pt x="129" y="64"/>
                    <a:pt x="127" y="53"/>
                    <a:pt x="127" y="43"/>
                  </a:cubicBezTo>
                  <a:cubicBezTo>
                    <a:pt x="127" y="32"/>
                    <a:pt x="132" y="23"/>
                    <a:pt x="137" y="17"/>
                  </a:cubicBezTo>
                  <a:cubicBezTo>
                    <a:pt x="142" y="10"/>
                    <a:pt x="142" y="9"/>
                    <a:pt x="142" y="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3"/>
                    <a:pt x="27" y="25"/>
                    <a:pt x="23" y="39"/>
                  </a:cubicBezTo>
                  <a:cubicBezTo>
                    <a:pt x="0" y="119"/>
                    <a:pt x="86" y="220"/>
                    <a:pt x="153" y="220"/>
                  </a:cubicBezTo>
                  <a:cubicBezTo>
                    <a:pt x="208" y="220"/>
                    <a:pt x="262" y="220"/>
                    <a:pt x="314" y="219"/>
                  </a:cubicBezTo>
                  <a:cubicBezTo>
                    <a:pt x="314" y="159"/>
                    <a:pt x="314" y="159"/>
                    <a:pt x="314" y="159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4" y="159"/>
                    <a:pt x="303" y="161"/>
                    <a:pt x="296" y="166"/>
                  </a:cubicBezTo>
                  <a:cubicBezTo>
                    <a:pt x="290" y="171"/>
                    <a:pt x="280" y="177"/>
                    <a:pt x="269" y="177"/>
                  </a:cubicBezTo>
                  <a:cubicBezTo>
                    <a:pt x="258" y="177"/>
                    <a:pt x="248" y="175"/>
                    <a:pt x="238" y="168"/>
                  </a:cubicBezTo>
                  <a:cubicBezTo>
                    <a:pt x="230" y="161"/>
                    <a:pt x="224" y="148"/>
                    <a:pt x="224" y="133"/>
                  </a:cubicBezTo>
                  <a:cubicBezTo>
                    <a:pt x="223" y="118"/>
                    <a:pt x="230" y="105"/>
                    <a:pt x="238" y="98"/>
                  </a:cubicBezTo>
                  <a:cubicBezTo>
                    <a:pt x="248" y="90"/>
                    <a:pt x="259" y="88"/>
                    <a:pt x="269" y="88"/>
                  </a:cubicBezTo>
                  <a:cubicBezTo>
                    <a:pt x="280" y="88"/>
                    <a:pt x="289" y="94"/>
                    <a:pt x="295" y="98"/>
                  </a:cubicBezTo>
                  <a:cubicBezTo>
                    <a:pt x="302" y="103"/>
                    <a:pt x="303" y="104"/>
                    <a:pt x="30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198" y="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16" y="3412"/>
              <a:ext cx="966" cy="518"/>
            </a:xfrm>
            <a:custGeom>
              <a:rect b="b" l="l" r="r" t="t"/>
              <a:pathLst>
                <a:path extrusionOk="0" h="219" w="408">
                  <a:moveTo>
                    <a:pt x="298" y="32"/>
                  </a:moveTo>
                  <a:cubicBezTo>
                    <a:pt x="295" y="21"/>
                    <a:pt x="293" y="11"/>
                    <a:pt x="291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7"/>
                    <a:pt x="222" y="9"/>
                    <a:pt x="228" y="16"/>
                  </a:cubicBezTo>
                  <a:cubicBezTo>
                    <a:pt x="233" y="22"/>
                    <a:pt x="239" y="31"/>
                    <a:pt x="239" y="43"/>
                  </a:cubicBezTo>
                  <a:cubicBezTo>
                    <a:pt x="239" y="53"/>
                    <a:pt x="237" y="64"/>
                    <a:pt x="229" y="73"/>
                  </a:cubicBezTo>
                  <a:cubicBezTo>
                    <a:pt x="222" y="82"/>
                    <a:pt x="209" y="88"/>
                    <a:pt x="195" y="88"/>
                  </a:cubicBezTo>
                  <a:cubicBezTo>
                    <a:pt x="180" y="88"/>
                    <a:pt x="166" y="82"/>
                    <a:pt x="159" y="73"/>
                  </a:cubicBezTo>
                  <a:cubicBezTo>
                    <a:pt x="152" y="64"/>
                    <a:pt x="150" y="53"/>
                    <a:pt x="150" y="43"/>
                  </a:cubicBezTo>
                  <a:cubicBezTo>
                    <a:pt x="150" y="32"/>
                    <a:pt x="155" y="23"/>
                    <a:pt x="160" y="17"/>
                  </a:cubicBezTo>
                  <a:cubicBezTo>
                    <a:pt x="165" y="10"/>
                    <a:pt x="165" y="9"/>
                    <a:pt x="165" y="8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54" y="122"/>
                    <a:pt x="49" y="116"/>
                    <a:pt x="44" y="113"/>
                  </a:cubicBezTo>
                  <a:cubicBezTo>
                    <a:pt x="39" y="109"/>
                    <a:pt x="34" y="106"/>
                    <a:pt x="28" y="106"/>
                  </a:cubicBezTo>
                  <a:cubicBezTo>
                    <a:pt x="20" y="106"/>
                    <a:pt x="13" y="108"/>
                    <a:pt x="8" y="112"/>
                  </a:cubicBezTo>
                  <a:cubicBezTo>
                    <a:pt x="3" y="116"/>
                    <a:pt x="0" y="122"/>
                    <a:pt x="0" y="133"/>
                  </a:cubicBezTo>
                  <a:cubicBezTo>
                    <a:pt x="0" y="144"/>
                    <a:pt x="4" y="151"/>
                    <a:pt x="9" y="154"/>
                  </a:cubicBezTo>
                  <a:cubicBezTo>
                    <a:pt x="13" y="158"/>
                    <a:pt x="20" y="160"/>
                    <a:pt x="28" y="160"/>
                  </a:cubicBezTo>
                  <a:cubicBezTo>
                    <a:pt x="34" y="160"/>
                    <a:pt x="39" y="157"/>
                    <a:pt x="44" y="153"/>
                  </a:cubicBezTo>
                  <a:cubicBezTo>
                    <a:pt x="49" y="149"/>
                    <a:pt x="55" y="143"/>
                    <a:pt x="64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200" y="219"/>
                    <a:pt x="303" y="219"/>
                    <a:pt x="408" y="219"/>
                  </a:cubicBezTo>
                  <a:cubicBezTo>
                    <a:pt x="408" y="159"/>
                    <a:pt x="408" y="159"/>
                    <a:pt x="408" y="159"/>
                  </a:cubicBezTo>
                  <a:cubicBezTo>
                    <a:pt x="401" y="159"/>
                    <a:pt x="401" y="159"/>
                    <a:pt x="401" y="159"/>
                  </a:cubicBezTo>
                  <a:cubicBezTo>
                    <a:pt x="399" y="159"/>
                    <a:pt x="398" y="161"/>
                    <a:pt x="391" y="166"/>
                  </a:cubicBezTo>
                  <a:cubicBezTo>
                    <a:pt x="385" y="171"/>
                    <a:pt x="375" y="177"/>
                    <a:pt x="364" y="177"/>
                  </a:cubicBezTo>
                  <a:cubicBezTo>
                    <a:pt x="353" y="177"/>
                    <a:pt x="343" y="175"/>
                    <a:pt x="333" y="168"/>
                  </a:cubicBezTo>
                  <a:cubicBezTo>
                    <a:pt x="325" y="161"/>
                    <a:pt x="319" y="148"/>
                    <a:pt x="319" y="133"/>
                  </a:cubicBezTo>
                  <a:cubicBezTo>
                    <a:pt x="318" y="118"/>
                    <a:pt x="325" y="105"/>
                    <a:pt x="333" y="98"/>
                  </a:cubicBezTo>
                  <a:cubicBezTo>
                    <a:pt x="343" y="90"/>
                    <a:pt x="354" y="88"/>
                    <a:pt x="364" y="88"/>
                  </a:cubicBezTo>
                  <a:cubicBezTo>
                    <a:pt x="375" y="88"/>
                    <a:pt x="384" y="94"/>
                    <a:pt x="390" y="98"/>
                  </a:cubicBezTo>
                  <a:cubicBezTo>
                    <a:pt x="397" y="103"/>
                    <a:pt x="398" y="104"/>
                    <a:pt x="399" y="104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1" y="12"/>
                    <a:pt x="300" y="23"/>
                    <a:pt x="29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712" y="3412"/>
              <a:ext cx="942" cy="521"/>
            </a:xfrm>
            <a:custGeom>
              <a:rect b="b" l="l" r="r" t="t"/>
              <a:pathLst>
                <a:path extrusionOk="0" h="220" w="398">
                  <a:moveTo>
                    <a:pt x="317" y="6"/>
                  </a:moveTo>
                  <a:cubicBezTo>
                    <a:pt x="317" y="7"/>
                    <a:pt x="318" y="9"/>
                    <a:pt x="324" y="16"/>
                  </a:cubicBezTo>
                  <a:cubicBezTo>
                    <a:pt x="329" y="22"/>
                    <a:pt x="335" y="31"/>
                    <a:pt x="335" y="43"/>
                  </a:cubicBezTo>
                  <a:cubicBezTo>
                    <a:pt x="335" y="53"/>
                    <a:pt x="333" y="64"/>
                    <a:pt x="325" y="73"/>
                  </a:cubicBezTo>
                  <a:cubicBezTo>
                    <a:pt x="318" y="82"/>
                    <a:pt x="305" y="88"/>
                    <a:pt x="291" y="88"/>
                  </a:cubicBezTo>
                  <a:cubicBezTo>
                    <a:pt x="276" y="88"/>
                    <a:pt x="262" y="82"/>
                    <a:pt x="255" y="73"/>
                  </a:cubicBezTo>
                  <a:cubicBezTo>
                    <a:pt x="248" y="64"/>
                    <a:pt x="246" y="53"/>
                    <a:pt x="246" y="43"/>
                  </a:cubicBezTo>
                  <a:cubicBezTo>
                    <a:pt x="246" y="32"/>
                    <a:pt x="251" y="23"/>
                    <a:pt x="256" y="17"/>
                  </a:cubicBezTo>
                  <a:cubicBezTo>
                    <a:pt x="261" y="10"/>
                    <a:pt x="261" y="9"/>
                    <a:pt x="261" y="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54" y="122"/>
                    <a:pt x="49" y="116"/>
                    <a:pt x="44" y="113"/>
                  </a:cubicBezTo>
                  <a:cubicBezTo>
                    <a:pt x="39" y="109"/>
                    <a:pt x="34" y="106"/>
                    <a:pt x="28" y="106"/>
                  </a:cubicBezTo>
                  <a:cubicBezTo>
                    <a:pt x="20" y="106"/>
                    <a:pt x="13" y="108"/>
                    <a:pt x="8" y="112"/>
                  </a:cubicBezTo>
                  <a:cubicBezTo>
                    <a:pt x="3" y="116"/>
                    <a:pt x="0" y="122"/>
                    <a:pt x="0" y="133"/>
                  </a:cubicBezTo>
                  <a:cubicBezTo>
                    <a:pt x="0" y="144"/>
                    <a:pt x="4" y="151"/>
                    <a:pt x="9" y="154"/>
                  </a:cubicBezTo>
                  <a:cubicBezTo>
                    <a:pt x="13" y="158"/>
                    <a:pt x="20" y="160"/>
                    <a:pt x="28" y="160"/>
                  </a:cubicBezTo>
                  <a:cubicBezTo>
                    <a:pt x="34" y="160"/>
                    <a:pt x="39" y="157"/>
                    <a:pt x="44" y="153"/>
                  </a:cubicBezTo>
                  <a:cubicBezTo>
                    <a:pt x="49" y="149"/>
                    <a:pt x="55" y="143"/>
                    <a:pt x="64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190" y="220"/>
                    <a:pt x="290" y="220"/>
                    <a:pt x="398" y="220"/>
                  </a:cubicBezTo>
                  <a:cubicBezTo>
                    <a:pt x="398" y="159"/>
                    <a:pt x="398" y="159"/>
                    <a:pt x="398" y="159"/>
                  </a:cubicBezTo>
                  <a:cubicBezTo>
                    <a:pt x="385" y="159"/>
                    <a:pt x="385" y="159"/>
                    <a:pt x="385" y="159"/>
                  </a:cubicBezTo>
                  <a:cubicBezTo>
                    <a:pt x="383" y="159"/>
                    <a:pt x="382" y="161"/>
                    <a:pt x="375" y="166"/>
                  </a:cubicBezTo>
                  <a:cubicBezTo>
                    <a:pt x="369" y="171"/>
                    <a:pt x="359" y="177"/>
                    <a:pt x="348" y="177"/>
                  </a:cubicBezTo>
                  <a:cubicBezTo>
                    <a:pt x="337" y="177"/>
                    <a:pt x="327" y="175"/>
                    <a:pt x="317" y="168"/>
                  </a:cubicBezTo>
                  <a:cubicBezTo>
                    <a:pt x="309" y="161"/>
                    <a:pt x="303" y="148"/>
                    <a:pt x="303" y="133"/>
                  </a:cubicBezTo>
                  <a:cubicBezTo>
                    <a:pt x="302" y="118"/>
                    <a:pt x="309" y="105"/>
                    <a:pt x="317" y="98"/>
                  </a:cubicBezTo>
                  <a:cubicBezTo>
                    <a:pt x="327" y="90"/>
                    <a:pt x="338" y="88"/>
                    <a:pt x="348" y="88"/>
                  </a:cubicBezTo>
                  <a:cubicBezTo>
                    <a:pt x="359" y="88"/>
                    <a:pt x="368" y="94"/>
                    <a:pt x="374" y="98"/>
                  </a:cubicBezTo>
                  <a:cubicBezTo>
                    <a:pt x="381" y="103"/>
                    <a:pt x="382" y="104"/>
                    <a:pt x="383" y="104"/>
                  </a:cubicBezTo>
                  <a:cubicBezTo>
                    <a:pt x="398" y="104"/>
                    <a:pt x="398" y="104"/>
                    <a:pt x="398" y="104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17" y="0"/>
                    <a:pt x="317" y="0"/>
                    <a:pt x="317" y="0"/>
                  </a:cubicBezTo>
                  <a:lnTo>
                    <a:pt x="317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470" y="3412"/>
              <a:ext cx="845" cy="521"/>
            </a:xfrm>
            <a:custGeom>
              <a:rect b="b" l="l" r="r" t="t"/>
              <a:pathLst>
                <a:path extrusionOk="0" h="220" w="357">
                  <a:moveTo>
                    <a:pt x="335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7"/>
                    <a:pt x="238" y="9"/>
                    <a:pt x="244" y="16"/>
                  </a:cubicBezTo>
                  <a:cubicBezTo>
                    <a:pt x="249" y="22"/>
                    <a:pt x="255" y="31"/>
                    <a:pt x="255" y="43"/>
                  </a:cubicBezTo>
                  <a:cubicBezTo>
                    <a:pt x="255" y="53"/>
                    <a:pt x="253" y="64"/>
                    <a:pt x="245" y="73"/>
                  </a:cubicBezTo>
                  <a:cubicBezTo>
                    <a:pt x="238" y="82"/>
                    <a:pt x="225" y="88"/>
                    <a:pt x="211" y="88"/>
                  </a:cubicBezTo>
                  <a:cubicBezTo>
                    <a:pt x="196" y="88"/>
                    <a:pt x="182" y="82"/>
                    <a:pt x="175" y="73"/>
                  </a:cubicBezTo>
                  <a:cubicBezTo>
                    <a:pt x="168" y="64"/>
                    <a:pt x="166" y="53"/>
                    <a:pt x="166" y="43"/>
                  </a:cubicBezTo>
                  <a:cubicBezTo>
                    <a:pt x="166" y="32"/>
                    <a:pt x="171" y="23"/>
                    <a:pt x="176" y="17"/>
                  </a:cubicBezTo>
                  <a:cubicBezTo>
                    <a:pt x="181" y="10"/>
                    <a:pt x="181" y="9"/>
                    <a:pt x="181" y="8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54" y="122"/>
                    <a:pt x="49" y="116"/>
                    <a:pt x="44" y="113"/>
                  </a:cubicBezTo>
                  <a:cubicBezTo>
                    <a:pt x="39" y="109"/>
                    <a:pt x="34" y="106"/>
                    <a:pt x="28" y="106"/>
                  </a:cubicBezTo>
                  <a:cubicBezTo>
                    <a:pt x="20" y="106"/>
                    <a:pt x="13" y="108"/>
                    <a:pt x="8" y="112"/>
                  </a:cubicBezTo>
                  <a:cubicBezTo>
                    <a:pt x="3" y="116"/>
                    <a:pt x="0" y="122"/>
                    <a:pt x="0" y="133"/>
                  </a:cubicBezTo>
                  <a:cubicBezTo>
                    <a:pt x="0" y="144"/>
                    <a:pt x="4" y="151"/>
                    <a:pt x="9" y="154"/>
                  </a:cubicBezTo>
                  <a:cubicBezTo>
                    <a:pt x="13" y="158"/>
                    <a:pt x="20" y="160"/>
                    <a:pt x="28" y="160"/>
                  </a:cubicBezTo>
                  <a:cubicBezTo>
                    <a:pt x="34" y="160"/>
                    <a:pt x="39" y="157"/>
                    <a:pt x="44" y="153"/>
                  </a:cubicBezTo>
                  <a:cubicBezTo>
                    <a:pt x="49" y="149"/>
                    <a:pt x="55" y="143"/>
                    <a:pt x="64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220"/>
                    <a:pt x="98" y="220"/>
                    <a:pt x="98" y="220"/>
                  </a:cubicBezTo>
                  <a:cubicBezTo>
                    <a:pt x="135" y="220"/>
                    <a:pt x="169" y="220"/>
                    <a:pt x="208" y="220"/>
                  </a:cubicBezTo>
                  <a:cubicBezTo>
                    <a:pt x="270" y="220"/>
                    <a:pt x="357" y="135"/>
                    <a:pt x="344" y="59"/>
                  </a:cubicBezTo>
                  <a:cubicBezTo>
                    <a:pt x="341" y="37"/>
                    <a:pt x="337" y="18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descr="http://cdn.onlinewebfonts.com/svg/img_84809.png" id="355" name="Google Shape;3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702" y="5300800"/>
            <a:ext cx="745744" cy="724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6"/>
          <p:cNvGrpSpPr/>
          <p:nvPr/>
        </p:nvGrpSpPr>
        <p:grpSpPr>
          <a:xfrm>
            <a:off x="373558" y="3286361"/>
            <a:ext cx="4886404" cy="3344972"/>
            <a:chOff x="482194" y="2935555"/>
            <a:chExt cx="4886404" cy="3344972"/>
          </a:xfrm>
        </p:grpSpPr>
        <p:cxnSp>
          <p:nvCxnSpPr>
            <p:cNvPr id="357" name="Google Shape;357;p6"/>
            <p:cNvCxnSpPr/>
            <p:nvPr/>
          </p:nvCxnSpPr>
          <p:spPr>
            <a:xfrm>
              <a:off x="2893094" y="6156389"/>
              <a:ext cx="156499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8" name="Google Shape;358;p6"/>
            <p:cNvCxnSpPr/>
            <p:nvPr/>
          </p:nvCxnSpPr>
          <p:spPr>
            <a:xfrm>
              <a:off x="2233889" y="4087782"/>
              <a:ext cx="2604816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9" name="Google Shape;359;p6"/>
            <p:cNvCxnSpPr/>
            <p:nvPr/>
          </p:nvCxnSpPr>
          <p:spPr>
            <a:xfrm>
              <a:off x="2462689" y="5192433"/>
              <a:ext cx="199156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0" name="Google Shape;360;p6"/>
            <p:cNvSpPr/>
            <p:nvPr/>
          </p:nvSpPr>
          <p:spPr>
            <a:xfrm>
              <a:off x="1543573" y="2935555"/>
              <a:ext cx="1542365" cy="26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Lato"/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Job Function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482194" y="3910195"/>
              <a:ext cx="1812784" cy="26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Lato"/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Certifications held 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20784" y="5000774"/>
              <a:ext cx="1917721" cy="263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Lato"/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Engagement score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1459070" y="6024443"/>
              <a:ext cx="1744018" cy="256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Lato"/>
                <a:buNone/>
              </a:pPr>
              <a:r>
                <a:rPr lang="en-US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Member thru 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64" name="Google Shape;364;p6"/>
            <p:cNvCxnSpPr/>
            <p:nvPr/>
          </p:nvCxnSpPr>
          <p:spPr>
            <a:xfrm>
              <a:off x="2893094" y="3102912"/>
              <a:ext cx="2475504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5" name="Google Shape;365;p6"/>
          <p:cNvGrpSpPr/>
          <p:nvPr/>
        </p:nvGrpSpPr>
        <p:grpSpPr>
          <a:xfrm>
            <a:off x="6539712" y="3296350"/>
            <a:ext cx="5278728" cy="3303105"/>
            <a:chOff x="6610546" y="3132721"/>
            <a:chExt cx="5278728" cy="3303105"/>
          </a:xfrm>
        </p:grpSpPr>
        <p:grpSp>
          <p:nvGrpSpPr>
            <p:cNvPr id="366" name="Google Shape;366;p6"/>
            <p:cNvGrpSpPr/>
            <p:nvPr/>
          </p:nvGrpSpPr>
          <p:grpSpPr>
            <a:xfrm>
              <a:off x="7191573" y="3132721"/>
              <a:ext cx="4697701" cy="3303105"/>
              <a:chOff x="6885077" y="2929865"/>
              <a:chExt cx="4697701" cy="3303105"/>
            </a:xfrm>
          </p:grpSpPr>
          <p:cxnSp>
            <p:nvCxnSpPr>
              <p:cNvPr id="367" name="Google Shape;367;p6"/>
              <p:cNvCxnSpPr/>
              <p:nvPr/>
            </p:nvCxnSpPr>
            <p:spPr>
              <a:xfrm>
                <a:off x="6925928" y="6101416"/>
                <a:ext cx="154581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68" name="Google Shape;368;p6"/>
              <p:cNvGrpSpPr/>
              <p:nvPr/>
            </p:nvGrpSpPr>
            <p:grpSpPr>
              <a:xfrm>
                <a:off x="8625154" y="2929865"/>
                <a:ext cx="2957625" cy="3303105"/>
                <a:chOff x="9394428" y="2164748"/>
                <a:chExt cx="3362776" cy="3863905"/>
              </a:xfrm>
            </p:grpSpPr>
            <p:sp>
              <p:nvSpPr>
                <p:cNvPr id="369" name="Google Shape;369;p6"/>
                <p:cNvSpPr/>
                <p:nvPr/>
              </p:nvSpPr>
              <p:spPr>
                <a:xfrm>
                  <a:off x="9648476" y="2164748"/>
                  <a:ext cx="2884673" cy="29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Lato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Opened an email</a:t>
                  </a:r>
                  <a:endParaRPr sz="14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10169580" y="3295924"/>
                  <a:ext cx="2587624" cy="384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Lato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Clicked on a link</a:t>
                  </a:r>
                  <a:endParaRPr sz="14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71" name="Google Shape;371;p6"/>
                <p:cNvSpPr/>
                <p:nvPr/>
              </p:nvSpPr>
              <p:spPr>
                <a:xfrm>
                  <a:off x="10074540" y="4558366"/>
                  <a:ext cx="2458609" cy="3585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Lato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Visited a landing page</a:t>
                  </a:r>
                  <a:endParaRPr sz="14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72" name="Google Shape;372;p6"/>
                <p:cNvSpPr/>
                <p:nvPr/>
              </p:nvSpPr>
              <p:spPr>
                <a:xfrm>
                  <a:off x="9394428" y="5720876"/>
                  <a:ext cx="258762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Lato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Converted</a:t>
                  </a:r>
                  <a:endParaRPr sz="14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373" name="Google Shape;373;p6"/>
              <p:cNvCxnSpPr/>
              <p:nvPr/>
            </p:nvCxnSpPr>
            <p:spPr>
              <a:xfrm>
                <a:off x="6885077" y="5157015"/>
                <a:ext cx="22471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74" name="Google Shape;374;p6"/>
            <p:cNvCxnSpPr/>
            <p:nvPr/>
          </p:nvCxnSpPr>
          <p:spPr>
            <a:xfrm>
              <a:off x="6610546" y="3290089"/>
              <a:ext cx="2331124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5" name="Google Shape;375;p6"/>
            <p:cNvCxnSpPr/>
            <p:nvPr/>
          </p:nvCxnSpPr>
          <p:spPr>
            <a:xfrm>
              <a:off x="6806096" y="4274697"/>
              <a:ext cx="2604816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6" name="Google Shape;376;p6"/>
          <p:cNvSpPr txBox="1"/>
          <p:nvPr/>
        </p:nvSpPr>
        <p:spPr>
          <a:xfrm>
            <a:off x="6225785" y="2337445"/>
            <a:ext cx="46567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Adestra (Email Automation Platform)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 collected as users interact with your content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7"/>
          <p:cNvGrpSpPr/>
          <p:nvPr/>
        </p:nvGrpSpPr>
        <p:grpSpPr>
          <a:xfrm>
            <a:off x="1604695" y="1965624"/>
            <a:ext cx="9377435" cy="4165255"/>
            <a:chOff x="2190173" y="817738"/>
            <a:chExt cx="15158737" cy="6894659"/>
          </a:xfrm>
        </p:grpSpPr>
        <p:grpSp>
          <p:nvGrpSpPr>
            <p:cNvPr id="382" name="Google Shape;382;p7"/>
            <p:cNvGrpSpPr/>
            <p:nvPr/>
          </p:nvGrpSpPr>
          <p:grpSpPr>
            <a:xfrm>
              <a:off x="7439033" y="3045353"/>
              <a:ext cx="3407555" cy="2048106"/>
              <a:chOff x="3435355" y="2030235"/>
              <a:chExt cx="2271703" cy="1365404"/>
            </a:xfrm>
          </p:grpSpPr>
          <p:sp>
            <p:nvSpPr>
              <p:cNvPr id="383" name="Google Shape;383;p7"/>
              <p:cNvSpPr/>
              <p:nvPr/>
            </p:nvSpPr>
            <p:spPr>
              <a:xfrm>
                <a:off x="4494953" y="2030235"/>
                <a:ext cx="152506" cy="149329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3435355" y="2114431"/>
                <a:ext cx="2271703" cy="1281208"/>
              </a:xfrm>
              <a:custGeom>
                <a:rect b="b" l="l" r="r" t="t"/>
                <a:pathLst>
                  <a:path extrusionOk="0" h="897" w="1584">
                    <a:moveTo>
                      <a:pt x="792" y="897"/>
                    </a:moveTo>
                    <a:cubicBezTo>
                      <a:pt x="1584" y="439"/>
                      <a:pt x="1584" y="439"/>
                      <a:pt x="1584" y="439"/>
                    </a:cubicBezTo>
                    <a:cubicBezTo>
                      <a:pt x="1440" y="202"/>
                      <a:pt x="1192" y="35"/>
                      <a:pt x="903" y="0"/>
                    </a:cubicBezTo>
                    <a:cubicBezTo>
                      <a:pt x="900" y="58"/>
                      <a:pt x="851" y="105"/>
                      <a:pt x="792" y="105"/>
                    </a:cubicBezTo>
                    <a:cubicBezTo>
                      <a:pt x="733" y="105"/>
                      <a:pt x="684" y="58"/>
                      <a:pt x="681" y="0"/>
                    </a:cubicBezTo>
                    <a:cubicBezTo>
                      <a:pt x="392" y="35"/>
                      <a:pt x="144" y="202"/>
                      <a:pt x="0" y="439"/>
                    </a:cubicBezTo>
                    <a:lnTo>
                      <a:pt x="792" y="89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7148318" y="4186764"/>
              <a:ext cx="1951599" cy="2939313"/>
              <a:chOff x="3241545" y="2791176"/>
              <a:chExt cx="1301066" cy="1959542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333684" y="4004074"/>
                <a:ext cx="173158" cy="171569"/>
              </a:xfrm>
              <a:custGeom>
                <a:rect b="b" l="l" r="r" t="t"/>
                <a:pathLst>
                  <a:path extrusionOk="0" h="120" w="121">
                    <a:moveTo>
                      <a:pt x="87" y="106"/>
                    </a:moveTo>
                    <a:cubicBezTo>
                      <a:pt x="62" y="120"/>
                      <a:pt x="29" y="112"/>
                      <a:pt x="15" y="87"/>
                    </a:cubicBezTo>
                    <a:cubicBezTo>
                      <a:pt x="0" y="61"/>
                      <a:pt x="9" y="29"/>
                      <a:pt x="34" y="15"/>
                    </a:cubicBezTo>
                    <a:cubicBezTo>
                      <a:pt x="59" y="0"/>
                      <a:pt x="92" y="9"/>
                      <a:pt x="106" y="34"/>
                    </a:cubicBezTo>
                    <a:cubicBezTo>
                      <a:pt x="121" y="59"/>
                      <a:pt x="112" y="91"/>
                      <a:pt x="87" y="106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41545" y="2791176"/>
                <a:ext cx="1301066" cy="1959542"/>
              </a:xfrm>
              <a:custGeom>
                <a:rect b="b" l="l" r="r" t="t"/>
                <a:pathLst>
                  <a:path extrusionOk="0" h="1372" w="907">
                    <a:moveTo>
                      <a:pt x="907" y="458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42" y="132"/>
                      <a:pt x="0" y="284"/>
                      <a:pt x="0" y="446"/>
                    </a:cubicBezTo>
                    <a:cubicBezTo>
                      <a:pt x="0" y="575"/>
                      <a:pt x="27" y="698"/>
                      <a:pt x="75" y="810"/>
                    </a:cubicBezTo>
                    <a:cubicBezTo>
                      <a:pt x="127" y="783"/>
                      <a:pt x="191" y="802"/>
                      <a:pt x="221" y="854"/>
                    </a:cubicBezTo>
                    <a:cubicBezTo>
                      <a:pt x="251" y="905"/>
                      <a:pt x="235" y="970"/>
                      <a:pt x="186" y="1002"/>
                    </a:cubicBezTo>
                    <a:cubicBezTo>
                      <a:pt x="351" y="1222"/>
                      <a:pt x="612" y="1366"/>
                      <a:pt x="907" y="1372"/>
                    </a:cubicBezTo>
                    <a:lnTo>
                      <a:pt x="907" y="4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9185702" y="4186764"/>
              <a:ext cx="1951599" cy="2939313"/>
              <a:chOff x="4599801" y="2791176"/>
              <a:chExt cx="1301066" cy="1959542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5635570" y="4004074"/>
                <a:ext cx="173952" cy="171569"/>
              </a:xfrm>
              <a:custGeom>
                <a:rect b="b" l="l" r="r" t="t"/>
                <a:pathLst>
                  <a:path extrusionOk="0" h="120" w="121">
                    <a:moveTo>
                      <a:pt x="87" y="15"/>
                    </a:moveTo>
                    <a:cubicBezTo>
                      <a:pt x="112" y="29"/>
                      <a:pt x="121" y="61"/>
                      <a:pt x="106" y="87"/>
                    </a:cubicBezTo>
                    <a:cubicBezTo>
                      <a:pt x="92" y="112"/>
                      <a:pt x="59" y="120"/>
                      <a:pt x="34" y="106"/>
                    </a:cubicBezTo>
                    <a:cubicBezTo>
                      <a:pt x="9" y="91"/>
                      <a:pt x="0" y="59"/>
                      <a:pt x="15" y="34"/>
                    </a:cubicBezTo>
                    <a:cubicBezTo>
                      <a:pt x="29" y="9"/>
                      <a:pt x="62" y="0"/>
                      <a:pt x="87" y="15"/>
                    </a:cubicBezTo>
                    <a:close/>
                  </a:path>
                </a:pathLst>
              </a:custGeom>
              <a:solidFill>
                <a:srgbClr val="282F48"/>
              </a:solidFill>
              <a:ln cap="flat" cmpd="sng" w="381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4599801" y="2791176"/>
                <a:ext cx="1301066" cy="1959542"/>
              </a:xfrm>
              <a:custGeom>
                <a:rect b="b" l="l" r="r" t="t"/>
                <a:pathLst>
                  <a:path extrusionOk="0" h="1372" w="907">
                    <a:moveTo>
                      <a:pt x="0" y="458"/>
                    </a:moveTo>
                    <a:cubicBezTo>
                      <a:pt x="0" y="1372"/>
                      <a:pt x="0" y="1372"/>
                      <a:pt x="0" y="1372"/>
                    </a:cubicBezTo>
                    <a:cubicBezTo>
                      <a:pt x="295" y="1366"/>
                      <a:pt x="556" y="1222"/>
                      <a:pt x="721" y="1002"/>
                    </a:cubicBezTo>
                    <a:cubicBezTo>
                      <a:pt x="672" y="970"/>
                      <a:pt x="656" y="905"/>
                      <a:pt x="686" y="854"/>
                    </a:cubicBezTo>
                    <a:cubicBezTo>
                      <a:pt x="716" y="802"/>
                      <a:pt x="780" y="783"/>
                      <a:pt x="832" y="810"/>
                    </a:cubicBezTo>
                    <a:cubicBezTo>
                      <a:pt x="880" y="698"/>
                      <a:pt x="907" y="575"/>
                      <a:pt x="907" y="446"/>
                    </a:cubicBezTo>
                    <a:cubicBezTo>
                      <a:pt x="907" y="284"/>
                      <a:pt x="865" y="132"/>
                      <a:pt x="792" y="0"/>
                    </a:cubicBezTo>
                    <a:lnTo>
                      <a:pt x="0" y="4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1" name="Google Shape;391;p7"/>
            <p:cNvSpPr/>
            <p:nvPr/>
          </p:nvSpPr>
          <p:spPr>
            <a:xfrm>
              <a:off x="7499441" y="3471893"/>
              <a:ext cx="3296750" cy="3282452"/>
            </a:xfrm>
            <a:prstGeom prst="ellipse">
              <a:avLst/>
            </a:prstGeom>
            <a:gradFill>
              <a:gsLst>
                <a:gs pos="0">
                  <a:srgbClr val="FEFFFF"/>
                </a:gs>
                <a:gs pos="100000">
                  <a:srgbClr val="C8D1D1"/>
                </a:gs>
              </a:gsLst>
              <a:lin ang="2700000" scaled="0"/>
            </a:gradFill>
            <a:ln>
              <a:noFill/>
            </a:ln>
            <a:effectLst>
              <a:outerShdw blurRad="381000" rotWithShape="0" algn="tl" dir="2700000" dist="254000">
                <a:srgbClr val="000000">
                  <a:alpha val="49803"/>
                </a:srgbClr>
              </a:outerShdw>
            </a:effectLst>
          </p:spPr>
          <p:txBody>
            <a:bodyPr anchorCtr="0" anchor="t" bIns="68575" lIns="137150" spcFirstLastPara="1" rIns="137150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11040794" y="6303975"/>
              <a:ext cx="881675" cy="314544"/>
            </a:xfrm>
            <a:custGeom>
              <a:rect b="b" l="l" r="r" t="t"/>
              <a:pathLst>
                <a:path extrusionOk="0" h="264" w="740">
                  <a:moveTo>
                    <a:pt x="0" y="0"/>
                  </a:moveTo>
                  <a:lnTo>
                    <a:pt x="264" y="264"/>
                  </a:lnTo>
                  <a:lnTo>
                    <a:pt x="740" y="264"/>
                  </a:lnTo>
                </a:path>
              </a:pathLst>
            </a:custGeom>
            <a:noFill/>
            <a:ln cap="flat" cmpd="sng" w="19050">
              <a:solidFill>
                <a:srgbClr val="444444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363152" y="6303975"/>
              <a:ext cx="881675" cy="314544"/>
            </a:xfrm>
            <a:custGeom>
              <a:rect b="b" l="l" r="r" t="t"/>
              <a:pathLst>
                <a:path extrusionOk="0" h="264" w="740">
                  <a:moveTo>
                    <a:pt x="740" y="0"/>
                  </a:moveTo>
                  <a:lnTo>
                    <a:pt x="477" y="264"/>
                  </a:lnTo>
                  <a:lnTo>
                    <a:pt x="0" y="264"/>
                  </a:lnTo>
                </a:path>
              </a:pathLst>
            </a:custGeom>
            <a:noFill/>
            <a:ln cap="flat" cmpd="sng" w="19050">
              <a:solidFill>
                <a:srgbClr val="444444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4" name="Google Shape;394;p7"/>
            <p:cNvCxnSpPr/>
            <p:nvPr/>
          </p:nvCxnSpPr>
          <p:spPr>
            <a:xfrm rot="10800000">
              <a:off x="9142809" y="2466307"/>
              <a:ext cx="0" cy="445604"/>
            </a:xfrm>
            <a:prstGeom prst="straightConnector1">
              <a:avLst/>
            </a:prstGeom>
            <a:noFill/>
            <a:ln cap="flat" cmpd="sng" w="19050">
              <a:solidFill>
                <a:srgbClr val="44444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5" name="Google Shape;395;p7"/>
            <p:cNvSpPr txBox="1"/>
            <p:nvPr/>
          </p:nvSpPr>
          <p:spPr>
            <a:xfrm>
              <a:off x="2190173" y="6184028"/>
              <a:ext cx="3968886" cy="152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C000"/>
                  </a:solidFill>
                  <a:latin typeface="Lato"/>
                  <a:ea typeface="Lato"/>
                  <a:cs typeface="Lato"/>
                  <a:sym typeface="Lato"/>
                </a:rPr>
                <a:t>All customer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Entire universe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(fields)</a:t>
              </a:r>
              <a:endPara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6" name="Google Shape;396;p7"/>
            <p:cNvSpPr txBox="1"/>
            <p:nvPr/>
          </p:nvSpPr>
          <p:spPr>
            <a:xfrm>
              <a:off x="4603742" y="817738"/>
              <a:ext cx="9155396" cy="152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70C0"/>
                  </a:solidFill>
                  <a:latin typeface="Lato"/>
                  <a:ea typeface="Lato"/>
                  <a:cs typeface="Lato"/>
                  <a:sym typeface="Lato"/>
                </a:rPr>
                <a:t>Pre-segmentation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Commonly used lists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(i.e. members, volunteers, registrants, etc.)</a:t>
              </a:r>
              <a:endParaRPr b="1" sz="1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97" name="Google Shape;397;p7"/>
            <p:cNvSpPr txBox="1"/>
            <p:nvPr/>
          </p:nvSpPr>
          <p:spPr>
            <a:xfrm>
              <a:off x="12060974" y="6184028"/>
              <a:ext cx="5287936" cy="152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Email Preference Center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Opt-ins, opt-downs, unsubscribes </a:t>
              </a:r>
              <a:endParaRPr/>
            </a:p>
          </p:txBody>
        </p:sp>
      </p:grpSp>
      <p:sp>
        <p:nvSpPr>
          <p:cNvPr id="398" name="Google Shape;398;p7"/>
          <p:cNvSpPr/>
          <p:nvPr/>
        </p:nvSpPr>
        <p:spPr>
          <a:xfrm>
            <a:off x="5494052" y="4185465"/>
            <a:ext cx="770240" cy="638920"/>
          </a:xfrm>
          <a:custGeom>
            <a:rect b="b" l="l" r="r" t="t"/>
            <a:pathLst>
              <a:path extrusionOk="0" h="145" w="161">
                <a:moveTo>
                  <a:pt x="161" y="27"/>
                </a:moveTo>
                <a:cubicBezTo>
                  <a:pt x="161" y="39"/>
                  <a:pt x="151" y="49"/>
                  <a:pt x="139" y="49"/>
                </a:cubicBezTo>
                <a:cubicBezTo>
                  <a:pt x="133" y="49"/>
                  <a:pt x="127" y="46"/>
                  <a:pt x="123" y="42"/>
                </a:cubicBezTo>
                <a:cubicBezTo>
                  <a:pt x="123" y="42"/>
                  <a:pt x="123" y="42"/>
                  <a:pt x="93" y="62"/>
                </a:cubicBezTo>
                <a:cubicBezTo>
                  <a:pt x="93" y="64"/>
                  <a:pt x="94" y="66"/>
                  <a:pt x="94" y="68"/>
                </a:cubicBezTo>
                <a:cubicBezTo>
                  <a:pt x="94" y="71"/>
                  <a:pt x="93" y="73"/>
                  <a:pt x="92" y="75"/>
                </a:cubicBezTo>
                <a:cubicBezTo>
                  <a:pt x="92" y="75"/>
                  <a:pt x="92" y="75"/>
                  <a:pt x="123" y="106"/>
                </a:cubicBezTo>
                <a:cubicBezTo>
                  <a:pt x="125" y="104"/>
                  <a:pt x="129" y="103"/>
                  <a:pt x="132" y="103"/>
                </a:cubicBezTo>
                <a:cubicBezTo>
                  <a:pt x="141" y="103"/>
                  <a:pt x="149" y="110"/>
                  <a:pt x="149" y="120"/>
                </a:cubicBezTo>
                <a:cubicBezTo>
                  <a:pt x="149" y="129"/>
                  <a:pt x="141" y="136"/>
                  <a:pt x="132" y="136"/>
                </a:cubicBezTo>
                <a:cubicBezTo>
                  <a:pt x="123" y="136"/>
                  <a:pt x="116" y="129"/>
                  <a:pt x="116" y="120"/>
                </a:cubicBezTo>
                <a:cubicBezTo>
                  <a:pt x="116" y="116"/>
                  <a:pt x="117" y="113"/>
                  <a:pt x="119" y="110"/>
                </a:cubicBezTo>
                <a:cubicBezTo>
                  <a:pt x="119" y="110"/>
                  <a:pt x="119" y="110"/>
                  <a:pt x="88" y="79"/>
                </a:cubicBezTo>
                <a:cubicBezTo>
                  <a:pt x="86" y="81"/>
                  <a:pt x="83" y="81"/>
                  <a:pt x="80" y="81"/>
                </a:cubicBezTo>
                <a:cubicBezTo>
                  <a:pt x="79" y="81"/>
                  <a:pt x="77" y="81"/>
                  <a:pt x="75" y="81"/>
                </a:cubicBezTo>
                <a:cubicBezTo>
                  <a:pt x="75" y="81"/>
                  <a:pt x="75" y="81"/>
                  <a:pt x="52" y="115"/>
                </a:cubicBezTo>
                <a:cubicBezTo>
                  <a:pt x="56" y="118"/>
                  <a:pt x="58" y="123"/>
                  <a:pt x="58" y="127"/>
                </a:cubicBezTo>
                <a:cubicBezTo>
                  <a:pt x="58" y="137"/>
                  <a:pt x="50" y="145"/>
                  <a:pt x="41" y="145"/>
                </a:cubicBezTo>
                <a:cubicBezTo>
                  <a:pt x="31" y="145"/>
                  <a:pt x="24" y="137"/>
                  <a:pt x="24" y="127"/>
                </a:cubicBezTo>
                <a:cubicBezTo>
                  <a:pt x="24" y="118"/>
                  <a:pt x="31" y="110"/>
                  <a:pt x="41" y="110"/>
                </a:cubicBezTo>
                <a:cubicBezTo>
                  <a:pt x="43" y="110"/>
                  <a:pt x="46" y="111"/>
                  <a:pt x="48" y="112"/>
                </a:cubicBezTo>
                <a:cubicBezTo>
                  <a:pt x="48" y="112"/>
                  <a:pt x="48" y="112"/>
                  <a:pt x="71" y="78"/>
                </a:cubicBezTo>
                <a:cubicBezTo>
                  <a:pt x="69" y="76"/>
                  <a:pt x="68" y="74"/>
                  <a:pt x="67" y="72"/>
                </a:cubicBezTo>
                <a:cubicBezTo>
                  <a:pt x="67" y="72"/>
                  <a:pt x="67" y="72"/>
                  <a:pt x="30" y="76"/>
                </a:cubicBezTo>
                <a:cubicBezTo>
                  <a:pt x="30" y="84"/>
                  <a:pt x="23" y="90"/>
                  <a:pt x="16" y="90"/>
                </a:cubicBezTo>
                <a:cubicBezTo>
                  <a:pt x="7" y="90"/>
                  <a:pt x="0" y="83"/>
                  <a:pt x="0" y="75"/>
                </a:cubicBezTo>
                <a:cubicBezTo>
                  <a:pt x="0" y="66"/>
                  <a:pt x="7" y="60"/>
                  <a:pt x="16" y="60"/>
                </a:cubicBezTo>
                <a:cubicBezTo>
                  <a:pt x="22" y="60"/>
                  <a:pt x="28" y="64"/>
                  <a:pt x="30" y="71"/>
                </a:cubicBezTo>
                <a:cubicBezTo>
                  <a:pt x="30" y="71"/>
                  <a:pt x="30" y="71"/>
                  <a:pt x="67" y="66"/>
                </a:cubicBezTo>
                <a:cubicBezTo>
                  <a:pt x="67" y="63"/>
                  <a:pt x="69" y="60"/>
                  <a:pt x="72" y="58"/>
                </a:cubicBezTo>
                <a:cubicBezTo>
                  <a:pt x="72" y="58"/>
                  <a:pt x="72" y="58"/>
                  <a:pt x="54" y="26"/>
                </a:cubicBezTo>
                <a:cubicBezTo>
                  <a:pt x="52" y="26"/>
                  <a:pt x="51" y="27"/>
                  <a:pt x="49" y="27"/>
                </a:cubicBezTo>
                <a:cubicBezTo>
                  <a:pt x="42" y="27"/>
                  <a:pt x="36" y="20"/>
                  <a:pt x="36" y="13"/>
                </a:cubicBezTo>
                <a:cubicBezTo>
                  <a:pt x="36" y="5"/>
                  <a:pt x="42" y="0"/>
                  <a:pt x="49" y="0"/>
                </a:cubicBezTo>
                <a:cubicBezTo>
                  <a:pt x="57" y="0"/>
                  <a:pt x="63" y="5"/>
                  <a:pt x="63" y="13"/>
                </a:cubicBezTo>
                <a:cubicBezTo>
                  <a:pt x="63" y="17"/>
                  <a:pt x="61" y="21"/>
                  <a:pt x="58" y="23"/>
                </a:cubicBezTo>
                <a:cubicBezTo>
                  <a:pt x="58" y="23"/>
                  <a:pt x="58" y="23"/>
                  <a:pt x="76" y="55"/>
                </a:cubicBezTo>
                <a:cubicBezTo>
                  <a:pt x="77" y="55"/>
                  <a:pt x="79" y="55"/>
                  <a:pt x="80" y="55"/>
                </a:cubicBezTo>
                <a:cubicBezTo>
                  <a:pt x="84" y="55"/>
                  <a:pt x="87" y="56"/>
                  <a:pt x="90" y="58"/>
                </a:cubicBezTo>
                <a:cubicBezTo>
                  <a:pt x="90" y="58"/>
                  <a:pt x="90" y="58"/>
                  <a:pt x="120" y="37"/>
                </a:cubicBezTo>
                <a:cubicBezTo>
                  <a:pt x="118" y="34"/>
                  <a:pt x="117" y="30"/>
                  <a:pt x="117" y="27"/>
                </a:cubicBezTo>
                <a:cubicBezTo>
                  <a:pt x="117" y="14"/>
                  <a:pt x="127" y="4"/>
                  <a:pt x="139" y="4"/>
                </a:cubicBezTo>
                <a:cubicBezTo>
                  <a:pt x="151" y="4"/>
                  <a:pt x="161" y="14"/>
                  <a:pt x="161" y="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7"/>
          <p:cNvSpPr txBox="1"/>
          <p:nvPr>
            <p:ph idx="4294967295" type="title"/>
          </p:nvPr>
        </p:nvSpPr>
        <p:spPr>
          <a:xfrm>
            <a:off x="718664" y="1029356"/>
            <a:ext cx="10515600" cy="1330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Plus Connector</a:t>
            </a:r>
            <a:br>
              <a:rPr b="1" lang="en-US" sz="3600"/>
            </a:br>
            <a:r>
              <a:rPr b="1" lang="en-US" sz="3600"/>
              <a:t>Components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5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8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/>
          </a:p>
        </p:txBody>
      </p:sp>
      <p:pic>
        <p:nvPicPr>
          <p:cNvPr id="407" name="Google Shape;407;p8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8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>
            <a:alphaModFix/>
          </a:blip>
          <a:srcRect b="27955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8"/>
          <p:cNvSpPr txBox="1"/>
          <p:nvPr/>
        </p:nvSpPr>
        <p:spPr>
          <a:xfrm>
            <a:off x="3158403" y="1967834"/>
            <a:ext cx="8680682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Rules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"/>
          <p:cNvSpPr txBox="1"/>
          <p:nvPr>
            <p:ph idx="4294967295" type="title"/>
          </p:nvPr>
        </p:nvSpPr>
        <p:spPr>
          <a:xfrm>
            <a:off x="737119" y="1088831"/>
            <a:ext cx="10515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Who?</a:t>
            </a:r>
            <a:endParaRPr/>
          </a:p>
        </p:txBody>
      </p:sp>
      <p:sp>
        <p:nvSpPr>
          <p:cNvPr id="419" name="Google Shape;419;p9"/>
          <p:cNvSpPr txBox="1"/>
          <p:nvPr>
            <p:ph idx="4294967295" type="body"/>
          </p:nvPr>
        </p:nvSpPr>
        <p:spPr>
          <a:xfrm>
            <a:off x="802433" y="1870432"/>
            <a:ext cx="9759820" cy="239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b="1" lang="en-US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Who should flow into Adestra from AM.Net (need valid email address and opt-in)?</a:t>
            </a:r>
            <a:endParaRPr sz="14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Everyone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Members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Volunteers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Customers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Prospects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2019-05-02T17:45:43Z</dcterms:created>
  <dc:creator>apagano@highroadsolution.com</dc:creator>
</cp:coreProperties>
</file>